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type="screen4x3" cy="6858000" cx="9144000"/>
  <p:notesSz cx="6858000" cy="9144000"/>
  <p:defaultTextStyle>
    <a:defPPr>
      <a:defRPr lang="zh-CN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  <p:clrMru>
    <a:srgbClr val="6BBEC7"/>
    <a:srgbClr val="66CCFF"/>
    <a:srgbClr val="64B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8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tableStyles" Target="tableStyle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altLang="en-US" lang="zh-CN"/>
          </a:p>
        </p:txBody>
      </p:sp>
      <p:sp>
        <p:nvSpPr>
          <p:cNvPr id="104892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23C3E1D-81EE-404B-8DE8-9D148DEB3221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922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altLang="en-US" lang="zh-CN" noProof="0"/>
          </a:p>
        </p:txBody>
      </p:sp>
      <p:sp>
        <p:nvSpPr>
          <p:cNvPr id="104892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noProof="0" smtClean="0"/>
              <a:t>单击此处编辑母版文本样式</a:t>
            </a:r>
          </a:p>
          <a:p>
            <a:pPr lvl="1"/>
            <a:r>
              <a:rPr altLang="en-US" lang="zh-CN" noProof="0" smtClean="0"/>
              <a:t>第二级</a:t>
            </a:r>
          </a:p>
          <a:p>
            <a:pPr lvl="2"/>
            <a:r>
              <a:rPr altLang="en-US" lang="zh-CN" noProof="0" smtClean="0"/>
              <a:t>第三级</a:t>
            </a:r>
          </a:p>
          <a:p>
            <a:pPr lvl="3"/>
            <a:r>
              <a:rPr altLang="en-US" lang="zh-CN" noProof="0" smtClean="0"/>
              <a:t>第四级</a:t>
            </a:r>
          </a:p>
          <a:p>
            <a:pPr lvl="4"/>
            <a:r>
              <a:rPr altLang="en-US" lang="zh-CN" noProof="0" smtClean="0"/>
              <a:t>第五级</a:t>
            </a:r>
            <a:endParaRPr altLang="en-US" lang="zh-CN" noProof="0"/>
          </a:p>
        </p:txBody>
      </p:sp>
      <p:sp>
        <p:nvSpPr>
          <p:cNvPr id="104892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altLang="en-US" lang="zh-CN"/>
          </a:p>
        </p:txBody>
      </p:sp>
      <p:sp>
        <p:nvSpPr>
          <p:cNvPr id="104892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D47B1AB-FB90-482C-AD78-D117E499C2CD}" type="slidenum">
              <a:rPr altLang="en-US" lang="zh-CN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 numCol="1" wrap="square">
            <a:prstTxWarp prst="textNoShape"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fld id="{20592EAD-3CF5-4CD7-8427-BE6B558C4C4C}" type="slidenum">
              <a:rPr altLang="zh-CN"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altLang="zh-CN" lang="en-US"/>
          </a:p>
        </p:txBody>
      </p:sp>
      <p:sp>
        <p:nvSpPr>
          <p:cNvPr id="1048828" name="Rectangle 2"/>
          <p:cNvSpPr>
            <a:spLocks noChangeAspect="1" noRot="1" noGrp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altLang="zh-CN" 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 numCol="1" wrap="square">
            <a:prstTxWarp prst="textNoShape"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fld id="{948E8A2F-29A3-4242-90B3-91E4E836E844}" type="slidenum">
              <a:rPr altLang="zh-CN"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altLang="zh-CN" lang="en-US"/>
          </a:p>
        </p:txBody>
      </p:sp>
      <p:sp>
        <p:nvSpPr>
          <p:cNvPr id="1048832" name="Rectangle 2"/>
          <p:cNvSpPr>
            <a:spLocks noChangeAspect="1" noRot="1" noGrp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altLang="zh-CN" 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 numCol="1" wrap="square">
            <a:prstTxWarp prst="textNoShape"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fld id="{82D1D90D-4E78-41BF-B797-EF96AB4CEE7B}" type="slidenum">
              <a:rPr altLang="zh-CN"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altLang="zh-CN" lang="en-US"/>
          </a:p>
        </p:txBody>
      </p:sp>
      <p:sp>
        <p:nvSpPr>
          <p:cNvPr id="1048836" name="Rectangle 2"/>
          <p:cNvSpPr>
            <a:spLocks noChangeAspect="1" noRot="1" noGrp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altLang="zh-CN" 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anchorCtr="0" compatLnSpc="1" numCol="1" wrap="square">
            <a:prstTxWarp prst="textNoShape"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fld id="{40A4F7B0-12D8-451C-ABAC-6B1E2EFC7554}" type="slidenum">
              <a:rPr altLang="zh-CN"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altLang="zh-CN" lang="en-US"/>
          </a:p>
        </p:txBody>
      </p:sp>
      <p:sp>
        <p:nvSpPr>
          <p:cNvPr id="1048840" name="Rectangle 2"/>
          <p:cNvSpPr>
            <a:spLocks noChangeAspect="1" noRot="1" noGrp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altLang="zh-CN" 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标题幻灯片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饼形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57" name="椭圆 7"/>
          <p:cNvSpPr/>
          <p:nvPr/>
        </p:nvSpPr>
        <p:spPr>
          <a:xfrm>
            <a:off x="168275" y="20638"/>
            <a:ext cx="1703388" cy="1703387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58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59" name="矩形 11"/>
          <p:cNvSpPr/>
          <p:nvPr/>
        </p:nvSpPr>
        <p:spPr>
          <a:xfrm>
            <a:off x="1012825" y="0"/>
            <a:ext cx="8131175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60" name="矩形 14"/>
          <p:cNvSpPr/>
          <p:nvPr/>
        </p:nvSpPr>
        <p:spPr bwMode="invGray">
          <a:xfrm>
            <a:off x="1014413" y="0"/>
            <a:ext cx="73025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61" name="椭圆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62" name="椭圆 8"/>
          <p:cNvSpPr/>
          <p:nvPr/>
        </p:nvSpPr>
        <p:spPr>
          <a:xfrm>
            <a:off x="1157288" y="1344613"/>
            <a:ext cx="63500" cy="65087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pic>
        <p:nvPicPr>
          <p:cNvPr id="2097175" name="Picture 18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863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64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lang="en-US"/>
          </a:p>
        </p:txBody>
      </p:sp>
      <p:sp>
        <p:nvSpPr>
          <p:cNvPr id="104886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43B791-0111-4DEF-AE5E-7B736BC7573F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66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67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8C53F1D-5F2C-4C63-9B02-AA6EA9CA1EF2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58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588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A4C7B9-DBF0-4AB6-9250-3CB24128C65F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589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DB04A4-68E6-4A96-BA16-C5EAA76FBAE5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87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76C95C-3FEB-46D1-BD76-30FD49B2A4AB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7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7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064896-8C21-462D-9B08-9EE1419DF8B9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1_空白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日期占位符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p>
            <a:fld id="{C544A724-480F-4EE9-B083-91ED0FD36C8E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77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p>
            <a:endParaRPr altLang="en-US" lang="zh-CN"/>
          </a:p>
        </p:txBody>
      </p:sp>
      <p:sp>
        <p:nvSpPr>
          <p:cNvPr id="10487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p>
            <a:fld id="{AE8A2FA5-EE8F-48AF-BC30-E8AA96D92284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78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783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6BAA8AE-045F-4092-B270-FCAC275F2CFC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784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5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E2BF5-6DB4-4128-B95D-ADFF5A9896B2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节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矩形 6"/>
          <p:cNvSpPr/>
          <p:nvPr/>
        </p:nvSpPr>
        <p:spPr>
          <a:xfrm>
            <a:off x="2286000" y="0"/>
            <a:ext cx="6858000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87" name="矩形 9"/>
          <p:cNvSpPr/>
          <p:nvPr/>
        </p:nvSpPr>
        <p:spPr bwMode="invGray">
          <a:xfrm>
            <a:off x="2286000" y="0"/>
            <a:ext cx="76200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88" name="椭圆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89" name="椭圆 8"/>
          <p:cNvSpPr/>
          <p:nvPr/>
        </p:nvSpPr>
        <p:spPr>
          <a:xfrm>
            <a:off x="2408238" y="2746375"/>
            <a:ext cx="63500" cy="63500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pic>
        <p:nvPicPr>
          <p:cNvPr id="2097177" name="Picture 13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890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91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B8B7FC-B710-4452-BD00-6BF455C34C87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32B51C-D83F-46F8-A934-9F70BE230FCA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96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897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898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7153D6-A9D0-4848-BDB9-5F10280AE129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99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00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BA89B5-9547-4F36-B86D-546388756920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比较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901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baseline="0" b="1" cap="none" sz="4500"/>
            </a:lvl1pPr>
          </a:lstStyle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902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03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04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905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90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F418E3-DB67-4D04-897E-7A6FE06F2A28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90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0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A656FD4-EC19-47F0-98A7-7F93C19342DC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69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ED89DB-0A26-4C7B-A645-D95E87E050DD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7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71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8C8F2DB-2701-4726-B402-8FEBDE673006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空白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矩形 4"/>
          <p:cNvSpPr/>
          <p:nvPr/>
        </p:nvSpPr>
        <p:spPr>
          <a:xfrm>
            <a:off x="1014413" y="0"/>
            <a:ext cx="8129587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910" name="矩形 5"/>
          <p:cNvSpPr/>
          <p:nvPr/>
        </p:nvSpPr>
        <p:spPr bwMode="invGray">
          <a:xfrm>
            <a:off x="1014413" y="0"/>
            <a:ext cx="73025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pic>
        <p:nvPicPr>
          <p:cNvPr id="2097179" name="Picture 9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9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6E8ECB-1619-4836-90D1-102AE04E1AC8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9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777760-52FE-437F-B07D-169AA2207965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内容与标题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7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914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915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16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/>
          </a:p>
        </p:txBody>
      </p:sp>
      <p:sp>
        <p:nvSpPr>
          <p:cNvPr id="104891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C8C6BE-6DA5-4327-8C93-2C7E10861B35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91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1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8DB5CBA-52FB-4BDD-A841-3DD08B43400B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图片与标题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矩形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p>
            <a:pPr fontAlgn="auto" indent="-283464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</a:pPr>
            <a:endParaRPr sz="3200" lang="en-US">
              <a:latin typeface="+mn-lt"/>
              <a:ea typeface="+mn-ea"/>
            </a:endParaRPr>
          </a:p>
        </p:txBody>
      </p:sp>
      <p:sp>
        <p:nvSpPr>
          <p:cNvPr id="1048878" name="流程图: 过程 8"/>
          <p:cNvSpPr/>
          <p:nvPr/>
        </p:nvSpPr>
        <p:spPr>
          <a:xfrm rot="19468671">
            <a:off x="396875" y="954088"/>
            <a:ext cx="685800" cy="204787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879" name="流程图: 过程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dirty="0" lang="en-US"/>
          </a:p>
        </p:txBody>
      </p:sp>
      <p:pic>
        <p:nvPicPr>
          <p:cNvPr id="2097176" name="Picture 12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950" y="115888"/>
            <a:ext cx="755650" cy="755650"/>
          </a:xfrm>
          <a:prstGeom prst="rect"/>
          <a:noFill/>
        </p:spPr>
      </p:pic>
      <p:sp>
        <p:nvSpPr>
          <p:cNvPr id="1048880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881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altLang="en-US" lang="zh-CN" noProof="0" smtClean="0"/>
              <a:t>单击图标添加图片</a:t>
            </a:r>
            <a:endParaRPr dirty="0" lang="en-US" noProof="0"/>
          </a:p>
        </p:txBody>
      </p:sp>
      <p:sp>
        <p:nvSpPr>
          <p:cNvPr id="1048882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88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84223DE-2BC1-435C-9EB8-2EC4CE3FA14B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88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8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5908A1-ECA8-400C-880E-67F927111BB4}" type="slidenum">
              <a:rPr altLang="en-US" lang="zh-CN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饼形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577" name="椭圆 7"/>
          <p:cNvSpPr/>
          <p:nvPr/>
        </p:nvSpPr>
        <p:spPr>
          <a:xfrm>
            <a:off x="168275" y="20638"/>
            <a:ext cx="1703388" cy="1703387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578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579" name="矩形 11"/>
          <p:cNvSpPr/>
          <p:nvPr/>
        </p:nvSpPr>
        <p:spPr>
          <a:xfrm>
            <a:off x="1012825" y="0"/>
            <a:ext cx="8131175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48580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/>
        </p:spPr>
        <p:txBody>
          <a:bodyPr anchor="ctr">
            <a:normAutofit/>
          </a:bodyPr>
          <a:p>
            <a:r>
              <a:rPr altLang="en-US" lang="zh-CN" smtClean="0"/>
              <a:t>单击此处编辑母版标题样式</a:t>
            </a:r>
            <a:endParaRPr lang="en-US"/>
          </a:p>
        </p:txBody>
      </p:sp>
      <p:sp>
        <p:nvSpPr>
          <p:cNvPr id="1048581" name="文本占位符 8"/>
          <p:cNvSpPr>
            <a:spLocks noGrp="1"/>
          </p:cNvSpPr>
          <p:nvPr>
            <p:ph type="body" idx="1"/>
          </p:nvPr>
        </p:nvSpPr>
        <p:spPr bwMode="auto">
          <a:xfrm>
            <a:off x="1403350" y="1412875"/>
            <a:ext cx="7499350" cy="48006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lang="en-US" smtClean="0"/>
          </a:p>
        </p:txBody>
      </p:sp>
      <p:sp>
        <p:nvSpPr>
          <p:cNvPr id="1048582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</a:lstStyle>
          <a:p>
            <a:fld id="{297F9F54-9C97-4A1E-8EC3-74ACA61C6B79}" type="datetimeFigureOut">
              <a:rPr altLang="en-US" lang="zh-CN"/>
              <a:t>2019/9/14</a:t>
            </a:fld>
            <a:endParaRPr altLang="en-US" lang="zh-CN"/>
          </a:p>
        </p:txBody>
      </p:sp>
      <p:sp>
        <p:nvSpPr>
          <p:cNvPr id="1048583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endParaRPr altLang="en-US" lang="zh-CN"/>
          </a:p>
        </p:txBody>
      </p:sp>
      <p:sp>
        <p:nvSpPr>
          <p:cNvPr id="1048584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/>
        </p:spPr>
        <p:txBody>
          <a:bodyPr anchor="b"/>
          <a:lstStyle>
            <a:lvl1pPr algn="ctr"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fld id="{AA6F64D2-6368-473D-821C-CE379BE0C7FA}" type="slidenum">
              <a:rPr altLang="en-US" lang="zh-CN"/>
              <a:t>‹#›</a:t>
            </a:fld>
            <a:endParaRPr altLang="en-US" lang="zh-CN"/>
          </a:p>
        </p:txBody>
      </p:sp>
      <p:sp>
        <p:nvSpPr>
          <p:cNvPr id="1048585" name="矩形 14"/>
          <p:cNvSpPr/>
          <p:nvPr/>
        </p:nvSpPr>
        <p:spPr bwMode="invGray">
          <a:xfrm>
            <a:off x="1014413" y="0"/>
            <a:ext cx="73025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pic>
        <p:nvPicPr>
          <p:cNvPr id="2097152" name="Picture 14" descr="我的公众号二维码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3"/>
          <a:srcRect/>
          <a:stretch>
            <a:fillRect/>
          </a:stretch>
        </p:blipFill>
        <p:spPr bwMode="auto">
          <a:xfrm>
            <a:off x="71438" y="9525"/>
            <a:ext cx="755650" cy="755650"/>
          </a:xfrm>
          <a:prstGeom prst="rect"/>
          <a:noFill/>
        </p:spPr>
      </p:pic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eaLnBrk="0" fontAlgn="base" hangingPunct="0" rtl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5pPr>
      <a:lvl6pPr algn="l" fontAlgn="base" marL="45720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6pPr>
      <a:lvl7pPr algn="l" fontAlgn="base" marL="91440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7pPr>
      <a:lvl8pPr algn="l" fontAlgn="base" marL="137160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8pPr>
      <a:lvl9pPr algn="l" fontAlgn="base" marL="1828800" rtl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/>
          <a:ea typeface="华文中宋" pitchFamily="2" charset="-122"/>
        </a:defRPr>
      </a:lvl9pPr>
    </p:titleStyle>
    <p:bodyStyle>
      <a:lvl1pPr algn="l" eaLnBrk="0" fontAlgn="base" hangingPunct="0" indent="-282575" marL="365125" rtl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36538" marL="639763" rtl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885825" rtl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173038" marL="1096963" rtl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182563" marL="1296988" rtl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rotWithShape="1" dpi="0">
          <a:blip xmlns:r="http://schemas.openxmlformats.org/officeDocument/2006/relationships" r:embed="rId1" cstate="print">
            <a:alphaModFix amt="33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algn="tl" flip="xy" sx="90000" sy="90000" tx="0" ty="0"/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/>
          <p:cNvGrpSpPr/>
          <p:nvPr/>
        </p:nvGrpSpPr>
        <p:grpSpPr bwMode="auto">
          <a:xfrm>
            <a:off x="0" y="6200775"/>
            <a:ext cx="9144000" cy="657225"/>
            <a:chOff x="0" y="0"/>
            <a:chExt cx="6240" cy="414"/>
          </a:xfrm>
        </p:grpSpPr>
        <p:grpSp>
          <p:nvGrpSpPr>
            <p:cNvPr id="28" name="Group 4"/>
            <p:cNvGrpSpPr/>
            <p:nvPr/>
          </p:nvGrpSpPr>
          <p:grpSpPr bwMode="auto">
            <a:xfrm>
              <a:off x="2326" y="0"/>
              <a:ext cx="1963" cy="414"/>
              <a:chOff x="0" y="0"/>
              <a:chExt cx="5616" cy="753"/>
            </a:xfrm>
          </p:grpSpPr>
          <p:sp>
            <p:nvSpPr>
              <p:cNvPr id="1048591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>
                  <a:gd name="T0" fmla="*/ 0 w 339"/>
                  <a:gd name="T1" fmla="*/ 1 h 60"/>
                  <a:gd name="T2" fmla="*/ 8 w 339"/>
                  <a:gd name="T3" fmla="*/ 1 h 60"/>
                  <a:gd name="T4" fmla="*/ 8 w 339"/>
                  <a:gd name="T5" fmla="*/ 2 h 60"/>
                  <a:gd name="T6" fmla="*/ 9 w 339"/>
                  <a:gd name="T7" fmla="*/ 2 h 60"/>
                  <a:gd name="T8" fmla="*/ 9 w 339"/>
                  <a:gd name="T9" fmla="*/ 1 h 60"/>
                  <a:gd name="T10" fmla="*/ 9 w 339"/>
                  <a:gd name="T11" fmla="*/ 1 h 60"/>
                  <a:gd name="T12" fmla="*/ 9 w 339"/>
                  <a:gd name="T13" fmla="*/ 0 h 60"/>
                  <a:gd name="T14" fmla="*/ 0 w 339"/>
                  <a:gd name="T15" fmla="*/ 0 h 60"/>
                  <a:gd name="T16" fmla="*/ 0 w 33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60"/>
                  <a:gd name="T29" fmla="*/ 339 w 33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2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>
                  <a:gd name="T0" fmla="*/ 0 w 298"/>
                  <a:gd name="T1" fmla="*/ 2 h 79"/>
                  <a:gd name="T2" fmla="*/ 6 w 298"/>
                  <a:gd name="T3" fmla="*/ 2 h 79"/>
                  <a:gd name="T4" fmla="*/ 7 w 298"/>
                  <a:gd name="T5" fmla="*/ 2 h 79"/>
                  <a:gd name="T6" fmla="*/ 7 w 298"/>
                  <a:gd name="T7" fmla="*/ 2 h 79"/>
                  <a:gd name="T8" fmla="*/ 7 w 298"/>
                  <a:gd name="T9" fmla="*/ 2 h 79"/>
                  <a:gd name="T10" fmla="*/ 8 w 298"/>
                  <a:gd name="T11" fmla="*/ 2 h 79"/>
                  <a:gd name="T12" fmla="*/ 8 w 298"/>
                  <a:gd name="T13" fmla="*/ 1 h 79"/>
                  <a:gd name="T14" fmla="*/ 7 w 298"/>
                  <a:gd name="T15" fmla="*/ 1 h 79"/>
                  <a:gd name="T16" fmla="*/ 7 w 298"/>
                  <a:gd name="T17" fmla="*/ 0 h 79"/>
                  <a:gd name="T18" fmla="*/ 7 w 298"/>
                  <a:gd name="T19" fmla="*/ 0 h 79"/>
                  <a:gd name="T20" fmla="*/ 7 w 298"/>
                  <a:gd name="T21" fmla="*/ 1 h 79"/>
                  <a:gd name="T22" fmla="*/ 0 w 298"/>
                  <a:gd name="T23" fmla="*/ 1 h 79"/>
                  <a:gd name="T24" fmla="*/ 0 w 298"/>
                  <a:gd name="T25" fmla="*/ 2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8"/>
                  <a:gd name="T40" fmla="*/ 0 h 79"/>
                  <a:gd name="T41" fmla="*/ 298 w 298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3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>
                  <a:gd name="T0" fmla="*/ 0 w 40"/>
                  <a:gd name="T1" fmla="*/ 1 h 47"/>
                  <a:gd name="T2" fmla="*/ 0 w 40"/>
                  <a:gd name="T3" fmla="*/ 1 h 47"/>
                  <a:gd name="T4" fmla="*/ 0 w 40"/>
                  <a:gd name="T5" fmla="*/ 1 h 47"/>
                  <a:gd name="T6" fmla="*/ 1 w 40"/>
                  <a:gd name="T7" fmla="*/ 1 h 47"/>
                  <a:gd name="T8" fmla="*/ 1 w 40"/>
                  <a:gd name="T9" fmla="*/ 0 h 47"/>
                  <a:gd name="T10" fmla="*/ 0 w 40"/>
                  <a:gd name="T11" fmla="*/ 0 h 47"/>
                  <a:gd name="T12" fmla="*/ 0 w 40"/>
                  <a:gd name="T13" fmla="*/ 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7"/>
                  <a:gd name="T23" fmla="*/ 40 w 40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4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>
                  <a:gd name="T0" fmla="*/ 3 w 95"/>
                  <a:gd name="T1" fmla="*/ 0 h 935"/>
                  <a:gd name="T2" fmla="*/ 1 w 95"/>
                  <a:gd name="T3" fmla="*/ 0 h 935"/>
                  <a:gd name="T4" fmla="*/ 0 w 95"/>
                  <a:gd name="T5" fmla="*/ 0 h 935"/>
                  <a:gd name="T6" fmla="*/ 0 w 95"/>
                  <a:gd name="T7" fmla="*/ 25 h 935"/>
                  <a:gd name="T8" fmla="*/ 3 w 95"/>
                  <a:gd name="T9" fmla="*/ 25 h 935"/>
                  <a:gd name="T10" fmla="*/ 3 w 95"/>
                  <a:gd name="T11" fmla="*/ 0 h 9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935"/>
                  <a:gd name="T20" fmla="*/ 95 w 95"/>
                  <a:gd name="T21" fmla="*/ 935 h 9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5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>
                  <a:gd name="T0" fmla="*/ 14 w 535"/>
                  <a:gd name="T1" fmla="*/ 0 h 991"/>
                  <a:gd name="T2" fmla="*/ 14 w 535"/>
                  <a:gd name="T3" fmla="*/ 0 h 991"/>
                  <a:gd name="T4" fmla="*/ 12 w 535"/>
                  <a:gd name="T5" fmla="*/ 1 h 991"/>
                  <a:gd name="T6" fmla="*/ 11 w 535"/>
                  <a:gd name="T7" fmla="*/ 2 h 991"/>
                  <a:gd name="T8" fmla="*/ 11 w 535"/>
                  <a:gd name="T9" fmla="*/ 1 h 991"/>
                  <a:gd name="T10" fmla="*/ 9 w 535"/>
                  <a:gd name="T11" fmla="*/ 1 h 991"/>
                  <a:gd name="T12" fmla="*/ 9 w 535"/>
                  <a:gd name="T13" fmla="*/ 0 h 991"/>
                  <a:gd name="T14" fmla="*/ 3 w 535"/>
                  <a:gd name="T15" fmla="*/ 0 h 991"/>
                  <a:gd name="T16" fmla="*/ 3 w 535"/>
                  <a:gd name="T17" fmla="*/ 1 h 991"/>
                  <a:gd name="T18" fmla="*/ 1 w 535"/>
                  <a:gd name="T19" fmla="*/ 1 h 991"/>
                  <a:gd name="T20" fmla="*/ 1 w 535"/>
                  <a:gd name="T21" fmla="*/ 0 h 991"/>
                  <a:gd name="T22" fmla="*/ 0 w 535"/>
                  <a:gd name="T23" fmla="*/ 0 h 991"/>
                  <a:gd name="T24" fmla="*/ 0 w 535"/>
                  <a:gd name="T25" fmla="*/ 27 h 991"/>
                  <a:gd name="T26" fmla="*/ 14 w 535"/>
                  <a:gd name="T27" fmla="*/ 27 h 991"/>
                  <a:gd name="T28" fmla="*/ 14 w 535"/>
                  <a:gd name="T29" fmla="*/ 0 h 9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991"/>
                  <a:gd name="T47" fmla="*/ 535 w 535"/>
                  <a:gd name="T48" fmla="*/ 991 h 9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6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>
                  <a:gd name="T0" fmla="*/ 14 w 535"/>
                  <a:gd name="T1" fmla="*/ 0 h 1371"/>
                  <a:gd name="T2" fmla="*/ 11 w 535"/>
                  <a:gd name="T3" fmla="*/ 3 h 1371"/>
                  <a:gd name="T4" fmla="*/ 11 w 535"/>
                  <a:gd name="T5" fmla="*/ 12 h 1371"/>
                  <a:gd name="T6" fmla="*/ 10 w 535"/>
                  <a:gd name="T7" fmla="*/ 12 h 1371"/>
                  <a:gd name="T8" fmla="*/ 10 w 535"/>
                  <a:gd name="T9" fmla="*/ 11 h 1371"/>
                  <a:gd name="T10" fmla="*/ 9 w 535"/>
                  <a:gd name="T11" fmla="*/ 11 h 1371"/>
                  <a:gd name="T12" fmla="*/ 9 w 535"/>
                  <a:gd name="T13" fmla="*/ 10 h 1371"/>
                  <a:gd name="T14" fmla="*/ 7 w 535"/>
                  <a:gd name="T15" fmla="*/ 10 h 1371"/>
                  <a:gd name="T16" fmla="*/ 7 w 535"/>
                  <a:gd name="T17" fmla="*/ 12 h 1371"/>
                  <a:gd name="T18" fmla="*/ 6 w 535"/>
                  <a:gd name="T19" fmla="*/ 12 h 1371"/>
                  <a:gd name="T20" fmla="*/ 6 w 535"/>
                  <a:gd name="T21" fmla="*/ 11 h 1371"/>
                  <a:gd name="T22" fmla="*/ 5 w 535"/>
                  <a:gd name="T23" fmla="*/ 11 h 1371"/>
                  <a:gd name="T24" fmla="*/ 3 w 535"/>
                  <a:gd name="T25" fmla="*/ 13 h 1371"/>
                  <a:gd name="T26" fmla="*/ 2 w 535"/>
                  <a:gd name="T27" fmla="*/ 13 h 1371"/>
                  <a:gd name="T28" fmla="*/ 2 w 535"/>
                  <a:gd name="T29" fmla="*/ 12 h 1371"/>
                  <a:gd name="T30" fmla="*/ 1 w 535"/>
                  <a:gd name="T31" fmla="*/ 12 h 1371"/>
                  <a:gd name="T32" fmla="*/ 1 w 535"/>
                  <a:gd name="T33" fmla="*/ 13 h 1371"/>
                  <a:gd name="T34" fmla="*/ 0 w 535"/>
                  <a:gd name="T35" fmla="*/ 13 h 1371"/>
                  <a:gd name="T36" fmla="*/ 0 w 535"/>
                  <a:gd name="T37" fmla="*/ 11 h 1371"/>
                  <a:gd name="T38" fmla="*/ 0 w 535"/>
                  <a:gd name="T39" fmla="*/ 11 h 1371"/>
                  <a:gd name="T40" fmla="*/ 0 w 535"/>
                  <a:gd name="T41" fmla="*/ 37 h 1371"/>
                  <a:gd name="T42" fmla="*/ 14 w 535"/>
                  <a:gd name="T43" fmla="*/ 37 h 1371"/>
                  <a:gd name="T44" fmla="*/ 14 w 535"/>
                  <a:gd name="T45" fmla="*/ 0 h 13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1371"/>
                  <a:gd name="T71" fmla="*/ 535 w 535"/>
                  <a:gd name="T72" fmla="*/ 1371 h 13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7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>
                  <a:gd name="T0" fmla="*/ 14 w 534"/>
                  <a:gd name="T1" fmla="*/ 0 h 2128"/>
                  <a:gd name="T2" fmla="*/ 11 w 534"/>
                  <a:gd name="T3" fmla="*/ 0 h 2128"/>
                  <a:gd name="T4" fmla="*/ 11 w 534"/>
                  <a:gd name="T5" fmla="*/ 0 h 2128"/>
                  <a:gd name="T6" fmla="*/ 10 w 534"/>
                  <a:gd name="T7" fmla="*/ 0 h 2128"/>
                  <a:gd name="T8" fmla="*/ 10 w 534"/>
                  <a:gd name="T9" fmla="*/ 0 h 2128"/>
                  <a:gd name="T10" fmla="*/ 5 w 534"/>
                  <a:gd name="T11" fmla="*/ 0 h 2128"/>
                  <a:gd name="T12" fmla="*/ 5 w 534"/>
                  <a:gd name="T13" fmla="*/ 19 h 2128"/>
                  <a:gd name="T14" fmla="*/ 2 w 534"/>
                  <a:gd name="T15" fmla="*/ 19 h 2128"/>
                  <a:gd name="T16" fmla="*/ 2 w 534"/>
                  <a:gd name="T17" fmla="*/ 20 h 2128"/>
                  <a:gd name="T18" fmla="*/ 0 w 534"/>
                  <a:gd name="T19" fmla="*/ 20 h 2128"/>
                  <a:gd name="T20" fmla="*/ 0 w 534"/>
                  <a:gd name="T21" fmla="*/ 58 h 2128"/>
                  <a:gd name="T22" fmla="*/ 14 w 534"/>
                  <a:gd name="T23" fmla="*/ 58 h 2128"/>
                  <a:gd name="T24" fmla="*/ 14 w 534"/>
                  <a:gd name="T25" fmla="*/ 0 h 2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4"/>
                  <a:gd name="T40" fmla="*/ 0 h 2128"/>
                  <a:gd name="T41" fmla="*/ 534 w 534"/>
                  <a:gd name="T42" fmla="*/ 2128 h 21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8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>
                  <a:gd name="T0" fmla="*/ 14 w 535"/>
                  <a:gd name="T1" fmla="*/ 32 h 2083"/>
                  <a:gd name="T2" fmla="*/ 13 w 535"/>
                  <a:gd name="T3" fmla="*/ 32 h 2083"/>
                  <a:gd name="T4" fmla="*/ 13 w 535"/>
                  <a:gd name="T5" fmla="*/ 33 h 2083"/>
                  <a:gd name="T6" fmla="*/ 9 w 535"/>
                  <a:gd name="T7" fmla="*/ 33 h 2083"/>
                  <a:gd name="T8" fmla="*/ 9 w 535"/>
                  <a:gd name="T9" fmla="*/ 32 h 2083"/>
                  <a:gd name="T10" fmla="*/ 8 w 535"/>
                  <a:gd name="T11" fmla="*/ 32 h 2083"/>
                  <a:gd name="T12" fmla="*/ 8 w 535"/>
                  <a:gd name="T13" fmla="*/ 23 h 2083"/>
                  <a:gd name="T14" fmla="*/ 7 w 535"/>
                  <a:gd name="T15" fmla="*/ 23 h 2083"/>
                  <a:gd name="T16" fmla="*/ 7 w 535"/>
                  <a:gd name="T17" fmla="*/ 23 h 2083"/>
                  <a:gd name="T18" fmla="*/ 7 w 535"/>
                  <a:gd name="T19" fmla="*/ 23 h 2083"/>
                  <a:gd name="T20" fmla="*/ 7 w 535"/>
                  <a:gd name="T21" fmla="*/ 22 h 2083"/>
                  <a:gd name="T22" fmla="*/ 6 w 535"/>
                  <a:gd name="T23" fmla="*/ 22 h 2083"/>
                  <a:gd name="T24" fmla="*/ 6 w 535"/>
                  <a:gd name="T25" fmla="*/ 21 h 2083"/>
                  <a:gd name="T26" fmla="*/ 5 w 535"/>
                  <a:gd name="T27" fmla="*/ 21 h 2083"/>
                  <a:gd name="T28" fmla="*/ 5 w 535"/>
                  <a:gd name="T29" fmla="*/ 20 h 2083"/>
                  <a:gd name="T30" fmla="*/ 4 w 535"/>
                  <a:gd name="T31" fmla="*/ 20 h 2083"/>
                  <a:gd name="T32" fmla="*/ 4 w 535"/>
                  <a:gd name="T33" fmla="*/ 8 h 2083"/>
                  <a:gd name="T34" fmla="*/ 2 w 535"/>
                  <a:gd name="T35" fmla="*/ 8 h 2083"/>
                  <a:gd name="T36" fmla="*/ 2 w 535"/>
                  <a:gd name="T37" fmla="*/ 7 h 2083"/>
                  <a:gd name="T38" fmla="*/ 1 w 535"/>
                  <a:gd name="T39" fmla="*/ 7 h 2083"/>
                  <a:gd name="T40" fmla="*/ 1 w 535"/>
                  <a:gd name="T41" fmla="*/ 0 h 2083"/>
                  <a:gd name="T42" fmla="*/ 0 w 535"/>
                  <a:gd name="T43" fmla="*/ 0 h 2083"/>
                  <a:gd name="T44" fmla="*/ 0 w 535"/>
                  <a:gd name="T45" fmla="*/ 56 h 2083"/>
                  <a:gd name="T46" fmla="*/ 14 w 535"/>
                  <a:gd name="T47" fmla="*/ 56 h 2083"/>
                  <a:gd name="T48" fmla="*/ 14 w 535"/>
                  <a:gd name="T49" fmla="*/ 32 h 20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2083"/>
                  <a:gd name="T77" fmla="*/ 535 w 535"/>
                  <a:gd name="T78" fmla="*/ 2083 h 20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599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>
                  <a:gd name="T0" fmla="*/ 14 w 535"/>
                  <a:gd name="T1" fmla="*/ 8 h 1953"/>
                  <a:gd name="T2" fmla="*/ 14 w 535"/>
                  <a:gd name="T3" fmla="*/ 8 h 1953"/>
                  <a:gd name="T4" fmla="*/ 14 w 535"/>
                  <a:gd name="T5" fmla="*/ 9 h 1953"/>
                  <a:gd name="T6" fmla="*/ 13 w 535"/>
                  <a:gd name="T7" fmla="*/ 9 h 1953"/>
                  <a:gd name="T8" fmla="*/ 13 w 535"/>
                  <a:gd name="T9" fmla="*/ 9 h 1953"/>
                  <a:gd name="T10" fmla="*/ 14 w 535"/>
                  <a:gd name="T11" fmla="*/ 9 h 1953"/>
                  <a:gd name="T12" fmla="*/ 14 w 535"/>
                  <a:gd name="T13" fmla="*/ 10 h 1953"/>
                  <a:gd name="T14" fmla="*/ 13 w 535"/>
                  <a:gd name="T15" fmla="*/ 10 h 1953"/>
                  <a:gd name="T16" fmla="*/ 13 w 535"/>
                  <a:gd name="T17" fmla="*/ 11 h 1953"/>
                  <a:gd name="T18" fmla="*/ 14 w 535"/>
                  <a:gd name="T19" fmla="*/ 11 h 1953"/>
                  <a:gd name="T20" fmla="*/ 14 w 535"/>
                  <a:gd name="T21" fmla="*/ 12 h 1953"/>
                  <a:gd name="T22" fmla="*/ 13 w 535"/>
                  <a:gd name="T23" fmla="*/ 12 h 1953"/>
                  <a:gd name="T24" fmla="*/ 13 w 535"/>
                  <a:gd name="T25" fmla="*/ 13 h 1953"/>
                  <a:gd name="T26" fmla="*/ 14 w 535"/>
                  <a:gd name="T27" fmla="*/ 13 h 1953"/>
                  <a:gd name="T28" fmla="*/ 14 w 535"/>
                  <a:gd name="T29" fmla="*/ 14 h 1953"/>
                  <a:gd name="T30" fmla="*/ 13 w 535"/>
                  <a:gd name="T31" fmla="*/ 14 h 1953"/>
                  <a:gd name="T32" fmla="*/ 13 w 535"/>
                  <a:gd name="T33" fmla="*/ 14 h 1953"/>
                  <a:gd name="T34" fmla="*/ 14 w 535"/>
                  <a:gd name="T35" fmla="*/ 14 h 1953"/>
                  <a:gd name="T36" fmla="*/ 14 w 535"/>
                  <a:gd name="T37" fmla="*/ 15 h 1953"/>
                  <a:gd name="T38" fmla="*/ 13 w 535"/>
                  <a:gd name="T39" fmla="*/ 15 h 1953"/>
                  <a:gd name="T40" fmla="*/ 13 w 535"/>
                  <a:gd name="T41" fmla="*/ 16 h 1953"/>
                  <a:gd name="T42" fmla="*/ 14 w 535"/>
                  <a:gd name="T43" fmla="*/ 16 h 1953"/>
                  <a:gd name="T44" fmla="*/ 14 w 535"/>
                  <a:gd name="T45" fmla="*/ 17 h 1953"/>
                  <a:gd name="T46" fmla="*/ 13 w 535"/>
                  <a:gd name="T47" fmla="*/ 17 h 1953"/>
                  <a:gd name="T48" fmla="*/ 13 w 535"/>
                  <a:gd name="T49" fmla="*/ 18 h 1953"/>
                  <a:gd name="T50" fmla="*/ 11 w 535"/>
                  <a:gd name="T51" fmla="*/ 17 h 1953"/>
                  <a:gd name="T52" fmla="*/ 12 w 535"/>
                  <a:gd name="T53" fmla="*/ 20 h 1953"/>
                  <a:gd name="T54" fmla="*/ 10 w 535"/>
                  <a:gd name="T55" fmla="*/ 20 h 1953"/>
                  <a:gd name="T56" fmla="*/ 9 w 535"/>
                  <a:gd name="T57" fmla="*/ 4 h 1953"/>
                  <a:gd name="T58" fmla="*/ 12 w 535"/>
                  <a:gd name="T59" fmla="*/ 4 h 1953"/>
                  <a:gd name="T60" fmla="*/ 12 w 535"/>
                  <a:gd name="T61" fmla="*/ 5 h 1953"/>
                  <a:gd name="T62" fmla="*/ 13 w 535"/>
                  <a:gd name="T63" fmla="*/ 5 h 1953"/>
                  <a:gd name="T64" fmla="*/ 13 w 535"/>
                  <a:gd name="T65" fmla="*/ 4 h 1953"/>
                  <a:gd name="T66" fmla="*/ 10 w 535"/>
                  <a:gd name="T67" fmla="*/ 4 h 1953"/>
                  <a:gd name="T68" fmla="*/ 10 w 535"/>
                  <a:gd name="T69" fmla="*/ 3 h 1953"/>
                  <a:gd name="T70" fmla="*/ 9 w 535"/>
                  <a:gd name="T71" fmla="*/ 3 h 1953"/>
                  <a:gd name="T72" fmla="*/ 9 w 535"/>
                  <a:gd name="T73" fmla="*/ 0 h 1953"/>
                  <a:gd name="T74" fmla="*/ 8 w 535"/>
                  <a:gd name="T75" fmla="*/ 0 h 1953"/>
                  <a:gd name="T76" fmla="*/ 8 w 535"/>
                  <a:gd name="T77" fmla="*/ 3 h 1953"/>
                  <a:gd name="T78" fmla="*/ 0 w 535"/>
                  <a:gd name="T79" fmla="*/ 4 h 1953"/>
                  <a:gd name="T80" fmla="*/ 0 w 535"/>
                  <a:gd name="T81" fmla="*/ 4 h 1953"/>
                  <a:gd name="T82" fmla="*/ 9 w 535"/>
                  <a:gd name="T83" fmla="*/ 5 h 1953"/>
                  <a:gd name="T84" fmla="*/ 9 w 535"/>
                  <a:gd name="T85" fmla="*/ 20 h 1953"/>
                  <a:gd name="T86" fmla="*/ 8 w 535"/>
                  <a:gd name="T87" fmla="*/ 20 h 1953"/>
                  <a:gd name="T88" fmla="*/ 8 w 535"/>
                  <a:gd name="T89" fmla="*/ 29 h 1953"/>
                  <a:gd name="T90" fmla="*/ 6 w 535"/>
                  <a:gd name="T91" fmla="*/ 29 h 1953"/>
                  <a:gd name="T92" fmla="*/ 6 w 535"/>
                  <a:gd name="T93" fmla="*/ 28 h 1953"/>
                  <a:gd name="T94" fmla="*/ 5 w 535"/>
                  <a:gd name="T95" fmla="*/ 28 h 1953"/>
                  <a:gd name="T96" fmla="*/ 5 w 535"/>
                  <a:gd name="T97" fmla="*/ 28 h 1953"/>
                  <a:gd name="T98" fmla="*/ 3 w 535"/>
                  <a:gd name="T99" fmla="*/ 28 h 1953"/>
                  <a:gd name="T100" fmla="*/ 3 w 535"/>
                  <a:gd name="T101" fmla="*/ 29 h 1953"/>
                  <a:gd name="T102" fmla="*/ 2 w 535"/>
                  <a:gd name="T103" fmla="*/ 29 h 1953"/>
                  <a:gd name="T104" fmla="*/ 2 w 535"/>
                  <a:gd name="T105" fmla="*/ 28 h 1953"/>
                  <a:gd name="T106" fmla="*/ 0 w 535"/>
                  <a:gd name="T107" fmla="*/ 28 h 1953"/>
                  <a:gd name="T108" fmla="*/ 0 w 535"/>
                  <a:gd name="T109" fmla="*/ 53 h 1953"/>
                  <a:gd name="T110" fmla="*/ 14 w 535"/>
                  <a:gd name="T111" fmla="*/ 53 h 1953"/>
                  <a:gd name="T112" fmla="*/ 14 w 535"/>
                  <a:gd name="T113" fmla="*/ 8 h 19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5"/>
                  <a:gd name="T172" fmla="*/ 0 h 1953"/>
                  <a:gd name="T173" fmla="*/ 535 w 535"/>
                  <a:gd name="T174" fmla="*/ 1953 h 19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0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>
                  <a:gd name="T0" fmla="*/ 15 w 534"/>
                  <a:gd name="T1" fmla="*/ 2 h 2445"/>
                  <a:gd name="T2" fmla="*/ 12 w 534"/>
                  <a:gd name="T3" fmla="*/ 0 h 2445"/>
                  <a:gd name="T4" fmla="*/ 11 w 534"/>
                  <a:gd name="T5" fmla="*/ 0 h 2445"/>
                  <a:gd name="T6" fmla="*/ 9 w 534"/>
                  <a:gd name="T7" fmla="*/ 2 h 2445"/>
                  <a:gd name="T8" fmla="*/ 5 w 534"/>
                  <a:gd name="T9" fmla="*/ 2 h 2445"/>
                  <a:gd name="T10" fmla="*/ 5 w 534"/>
                  <a:gd name="T11" fmla="*/ 3 h 2445"/>
                  <a:gd name="T12" fmla="*/ 4 w 534"/>
                  <a:gd name="T13" fmla="*/ 3 h 2445"/>
                  <a:gd name="T14" fmla="*/ 4 w 534"/>
                  <a:gd name="T15" fmla="*/ 6 h 2445"/>
                  <a:gd name="T16" fmla="*/ 4 w 534"/>
                  <a:gd name="T17" fmla="*/ 6 h 2445"/>
                  <a:gd name="T18" fmla="*/ 4 w 534"/>
                  <a:gd name="T19" fmla="*/ 5 h 2445"/>
                  <a:gd name="T20" fmla="*/ 2 w 534"/>
                  <a:gd name="T21" fmla="*/ 5 h 2445"/>
                  <a:gd name="T22" fmla="*/ 2 w 534"/>
                  <a:gd name="T23" fmla="*/ 6 h 2445"/>
                  <a:gd name="T24" fmla="*/ 0 w 534"/>
                  <a:gd name="T25" fmla="*/ 6 h 2445"/>
                  <a:gd name="T26" fmla="*/ 0 w 534"/>
                  <a:gd name="T27" fmla="*/ 66 h 2445"/>
                  <a:gd name="T28" fmla="*/ 15 w 534"/>
                  <a:gd name="T29" fmla="*/ 66 h 2445"/>
                  <a:gd name="T30" fmla="*/ 15 w 534"/>
                  <a:gd name="T31" fmla="*/ 2 h 24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4"/>
                  <a:gd name="T49" fmla="*/ 0 h 2445"/>
                  <a:gd name="T50" fmla="*/ 534 w 534"/>
                  <a:gd name="T51" fmla="*/ 2445 h 24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1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>
                  <a:gd name="T0" fmla="*/ 14 w 535"/>
                  <a:gd name="T1" fmla="*/ 0 h 2504"/>
                  <a:gd name="T2" fmla="*/ 13 w 535"/>
                  <a:gd name="T3" fmla="*/ 2 h 2504"/>
                  <a:gd name="T4" fmla="*/ 11 w 535"/>
                  <a:gd name="T5" fmla="*/ 2 h 2504"/>
                  <a:gd name="T6" fmla="*/ 11 w 535"/>
                  <a:gd name="T7" fmla="*/ 3 h 2504"/>
                  <a:gd name="T8" fmla="*/ 10 w 535"/>
                  <a:gd name="T9" fmla="*/ 3 h 2504"/>
                  <a:gd name="T10" fmla="*/ 10 w 535"/>
                  <a:gd name="T11" fmla="*/ 3 h 2504"/>
                  <a:gd name="T12" fmla="*/ 9 w 535"/>
                  <a:gd name="T13" fmla="*/ 3 h 2504"/>
                  <a:gd name="T14" fmla="*/ 9 w 535"/>
                  <a:gd name="T15" fmla="*/ 4 h 2504"/>
                  <a:gd name="T16" fmla="*/ 8 w 535"/>
                  <a:gd name="T17" fmla="*/ 4 h 2504"/>
                  <a:gd name="T18" fmla="*/ 8 w 535"/>
                  <a:gd name="T19" fmla="*/ 5 h 2504"/>
                  <a:gd name="T20" fmla="*/ 7 w 535"/>
                  <a:gd name="T21" fmla="*/ 5 h 2504"/>
                  <a:gd name="T22" fmla="*/ 7 w 535"/>
                  <a:gd name="T23" fmla="*/ 7 h 2504"/>
                  <a:gd name="T24" fmla="*/ 6 w 535"/>
                  <a:gd name="T25" fmla="*/ 7 h 2504"/>
                  <a:gd name="T26" fmla="*/ 6 w 535"/>
                  <a:gd name="T27" fmla="*/ 13 h 2504"/>
                  <a:gd name="T28" fmla="*/ 5 w 535"/>
                  <a:gd name="T29" fmla="*/ 13 h 2504"/>
                  <a:gd name="T30" fmla="*/ 5 w 535"/>
                  <a:gd name="T31" fmla="*/ 31 h 2504"/>
                  <a:gd name="T32" fmla="*/ 4 w 535"/>
                  <a:gd name="T33" fmla="*/ 31 h 2504"/>
                  <a:gd name="T34" fmla="*/ 4 w 535"/>
                  <a:gd name="T35" fmla="*/ 34 h 2504"/>
                  <a:gd name="T36" fmla="*/ 4 w 535"/>
                  <a:gd name="T37" fmla="*/ 34 h 2504"/>
                  <a:gd name="T38" fmla="*/ 4 w 535"/>
                  <a:gd name="T39" fmla="*/ 44 h 2504"/>
                  <a:gd name="T40" fmla="*/ 3 w 535"/>
                  <a:gd name="T41" fmla="*/ 44 h 2504"/>
                  <a:gd name="T42" fmla="*/ 3 w 535"/>
                  <a:gd name="T43" fmla="*/ 45 h 2504"/>
                  <a:gd name="T44" fmla="*/ 2 w 535"/>
                  <a:gd name="T45" fmla="*/ 45 h 2504"/>
                  <a:gd name="T46" fmla="*/ 2 w 535"/>
                  <a:gd name="T47" fmla="*/ 22 h 2504"/>
                  <a:gd name="T48" fmla="*/ 2 w 535"/>
                  <a:gd name="T49" fmla="*/ 22 h 2504"/>
                  <a:gd name="T50" fmla="*/ 2 w 535"/>
                  <a:gd name="T51" fmla="*/ 22 h 2504"/>
                  <a:gd name="T52" fmla="*/ 2 w 535"/>
                  <a:gd name="T53" fmla="*/ 22 h 2504"/>
                  <a:gd name="T54" fmla="*/ 2 w 535"/>
                  <a:gd name="T55" fmla="*/ 11 h 2504"/>
                  <a:gd name="T56" fmla="*/ 2 w 535"/>
                  <a:gd name="T57" fmla="*/ 11 h 2504"/>
                  <a:gd name="T58" fmla="*/ 2 w 535"/>
                  <a:gd name="T59" fmla="*/ 7 h 2504"/>
                  <a:gd name="T60" fmla="*/ 2 w 535"/>
                  <a:gd name="T61" fmla="*/ 7 h 2504"/>
                  <a:gd name="T62" fmla="*/ 2 w 535"/>
                  <a:gd name="T63" fmla="*/ 7 h 2504"/>
                  <a:gd name="T64" fmla="*/ 0 w 535"/>
                  <a:gd name="T65" fmla="*/ 7 h 2504"/>
                  <a:gd name="T66" fmla="*/ 0 w 535"/>
                  <a:gd name="T67" fmla="*/ 67 h 2504"/>
                  <a:gd name="T68" fmla="*/ 14 w 535"/>
                  <a:gd name="T69" fmla="*/ 67 h 2504"/>
                  <a:gd name="T70" fmla="*/ 14 w 535"/>
                  <a:gd name="T71" fmla="*/ 0 h 25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5"/>
                  <a:gd name="T109" fmla="*/ 0 h 2504"/>
                  <a:gd name="T110" fmla="*/ 535 w 535"/>
                  <a:gd name="T111" fmla="*/ 2504 h 25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2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>
                  <a:gd name="T0" fmla="*/ 14 w 535"/>
                  <a:gd name="T1" fmla="*/ 0 h 3547"/>
                  <a:gd name="T2" fmla="*/ 14 w 535"/>
                  <a:gd name="T3" fmla="*/ 0 h 3547"/>
                  <a:gd name="T4" fmla="*/ 14 w 535"/>
                  <a:gd name="T5" fmla="*/ 1 h 3547"/>
                  <a:gd name="T6" fmla="*/ 13 w 535"/>
                  <a:gd name="T7" fmla="*/ 1 h 3547"/>
                  <a:gd name="T8" fmla="*/ 13 w 535"/>
                  <a:gd name="T9" fmla="*/ 3 h 3547"/>
                  <a:gd name="T10" fmla="*/ 7 w 535"/>
                  <a:gd name="T11" fmla="*/ 16 h 3547"/>
                  <a:gd name="T12" fmla="*/ 7 w 535"/>
                  <a:gd name="T13" fmla="*/ 16 h 3547"/>
                  <a:gd name="T14" fmla="*/ 7 w 535"/>
                  <a:gd name="T15" fmla="*/ 17 h 3547"/>
                  <a:gd name="T16" fmla="*/ 5 w 535"/>
                  <a:gd name="T17" fmla="*/ 17 h 3547"/>
                  <a:gd name="T18" fmla="*/ 5 w 535"/>
                  <a:gd name="T19" fmla="*/ 33 h 3547"/>
                  <a:gd name="T20" fmla="*/ 3 w 535"/>
                  <a:gd name="T21" fmla="*/ 33 h 3547"/>
                  <a:gd name="T22" fmla="*/ 3 w 535"/>
                  <a:gd name="T23" fmla="*/ 32 h 3547"/>
                  <a:gd name="T24" fmla="*/ 2 w 535"/>
                  <a:gd name="T25" fmla="*/ 32 h 3547"/>
                  <a:gd name="T26" fmla="*/ 2 w 535"/>
                  <a:gd name="T27" fmla="*/ 31 h 3547"/>
                  <a:gd name="T28" fmla="*/ 1 w 535"/>
                  <a:gd name="T29" fmla="*/ 31 h 3547"/>
                  <a:gd name="T30" fmla="*/ 1 w 535"/>
                  <a:gd name="T31" fmla="*/ 31 h 3547"/>
                  <a:gd name="T32" fmla="*/ 0 w 535"/>
                  <a:gd name="T33" fmla="*/ 31 h 3547"/>
                  <a:gd name="T34" fmla="*/ 0 w 535"/>
                  <a:gd name="T35" fmla="*/ 30 h 3547"/>
                  <a:gd name="T36" fmla="*/ 0 w 535"/>
                  <a:gd name="T37" fmla="*/ 30 h 3547"/>
                  <a:gd name="T38" fmla="*/ 0 w 535"/>
                  <a:gd name="T39" fmla="*/ 96 h 3547"/>
                  <a:gd name="T40" fmla="*/ 14 w 535"/>
                  <a:gd name="T41" fmla="*/ 96 h 3547"/>
                  <a:gd name="T42" fmla="*/ 14 w 535"/>
                  <a:gd name="T43" fmla="*/ 0 h 35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3547"/>
                  <a:gd name="T68" fmla="*/ 535 w 535"/>
                  <a:gd name="T69" fmla="*/ 3547 h 35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3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>
                  <a:gd name="T0" fmla="*/ 14 w 535"/>
                  <a:gd name="T1" fmla="*/ 10 h 3452"/>
                  <a:gd name="T2" fmla="*/ 12 w 535"/>
                  <a:gd name="T3" fmla="*/ 5 h 3452"/>
                  <a:gd name="T4" fmla="*/ 12 w 535"/>
                  <a:gd name="T5" fmla="*/ 3 h 3452"/>
                  <a:gd name="T6" fmla="*/ 12 w 535"/>
                  <a:gd name="T7" fmla="*/ 3 h 3452"/>
                  <a:gd name="T8" fmla="*/ 12 w 535"/>
                  <a:gd name="T9" fmla="*/ 2 h 3452"/>
                  <a:gd name="T10" fmla="*/ 11 w 535"/>
                  <a:gd name="T11" fmla="*/ 2 h 3452"/>
                  <a:gd name="T12" fmla="*/ 11 w 535"/>
                  <a:gd name="T13" fmla="*/ 3 h 3452"/>
                  <a:gd name="T14" fmla="*/ 0 w 535"/>
                  <a:gd name="T15" fmla="*/ 0 h 3452"/>
                  <a:gd name="T16" fmla="*/ 0 w 535"/>
                  <a:gd name="T17" fmla="*/ 93 h 3452"/>
                  <a:gd name="T18" fmla="*/ 14 w 535"/>
                  <a:gd name="T19" fmla="*/ 93 h 3452"/>
                  <a:gd name="T20" fmla="*/ 14 w 535"/>
                  <a:gd name="T21" fmla="*/ 10 h 34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452"/>
                  <a:gd name="T35" fmla="*/ 535 w 535"/>
                  <a:gd name="T36" fmla="*/ 3452 h 34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4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>
                  <a:gd name="T0" fmla="*/ 15 w 534"/>
                  <a:gd name="T1" fmla="*/ 20 h 2795"/>
                  <a:gd name="T2" fmla="*/ 15 w 534"/>
                  <a:gd name="T3" fmla="*/ 20 h 2795"/>
                  <a:gd name="T4" fmla="*/ 14 w 534"/>
                  <a:gd name="T5" fmla="*/ 20 h 2795"/>
                  <a:gd name="T6" fmla="*/ 14 w 534"/>
                  <a:gd name="T7" fmla="*/ 19 h 2795"/>
                  <a:gd name="T8" fmla="*/ 13 w 534"/>
                  <a:gd name="T9" fmla="*/ 19 h 2795"/>
                  <a:gd name="T10" fmla="*/ 13 w 534"/>
                  <a:gd name="T11" fmla="*/ 27 h 2795"/>
                  <a:gd name="T12" fmla="*/ 12 w 534"/>
                  <a:gd name="T13" fmla="*/ 28 h 2795"/>
                  <a:gd name="T14" fmla="*/ 11 w 534"/>
                  <a:gd name="T15" fmla="*/ 28 h 2795"/>
                  <a:gd name="T16" fmla="*/ 11 w 534"/>
                  <a:gd name="T17" fmla="*/ 29 h 2795"/>
                  <a:gd name="T18" fmla="*/ 10 w 534"/>
                  <a:gd name="T19" fmla="*/ 29 h 2795"/>
                  <a:gd name="T20" fmla="*/ 10 w 534"/>
                  <a:gd name="T21" fmla="*/ 28 h 2795"/>
                  <a:gd name="T22" fmla="*/ 5 w 534"/>
                  <a:gd name="T23" fmla="*/ 28 h 2795"/>
                  <a:gd name="T24" fmla="*/ 3 w 534"/>
                  <a:gd name="T25" fmla="*/ 30 h 2795"/>
                  <a:gd name="T26" fmla="*/ 1 w 534"/>
                  <a:gd name="T27" fmla="*/ 30 h 2795"/>
                  <a:gd name="T28" fmla="*/ 1 w 534"/>
                  <a:gd name="T29" fmla="*/ 1 h 2795"/>
                  <a:gd name="T30" fmla="*/ 0 w 534"/>
                  <a:gd name="T31" fmla="*/ 1 h 2795"/>
                  <a:gd name="T32" fmla="*/ 0 w 534"/>
                  <a:gd name="T33" fmla="*/ 0 h 2795"/>
                  <a:gd name="T34" fmla="*/ 0 w 534"/>
                  <a:gd name="T35" fmla="*/ 0 h 2795"/>
                  <a:gd name="T36" fmla="*/ 0 w 534"/>
                  <a:gd name="T37" fmla="*/ 75 h 2795"/>
                  <a:gd name="T38" fmla="*/ 15 w 534"/>
                  <a:gd name="T39" fmla="*/ 75 h 2795"/>
                  <a:gd name="T40" fmla="*/ 15 w 534"/>
                  <a:gd name="T41" fmla="*/ 20 h 27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4"/>
                  <a:gd name="T64" fmla="*/ 0 h 2795"/>
                  <a:gd name="T65" fmla="*/ 534 w 534"/>
                  <a:gd name="T66" fmla="*/ 2795 h 27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5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>
                  <a:gd name="T0" fmla="*/ 14 w 535"/>
                  <a:gd name="T1" fmla="*/ 0 h 3778"/>
                  <a:gd name="T2" fmla="*/ 14 w 535"/>
                  <a:gd name="T3" fmla="*/ 0 h 3778"/>
                  <a:gd name="T4" fmla="*/ 14 w 535"/>
                  <a:gd name="T5" fmla="*/ 2 h 3778"/>
                  <a:gd name="T6" fmla="*/ 13 w 535"/>
                  <a:gd name="T7" fmla="*/ 2 h 3778"/>
                  <a:gd name="T8" fmla="*/ 13 w 535"/>
                  <a:gd name="T9" fmla="*/ 4 h 3778"/>
                  <a:gd name="T10" fmla="*/ 12 w 535"/>
                  <a:gd name="T11" fmla="*/ 4 h 3778"/>
                  <a:gd name="T12" fmla="*/ 7 w 535"/>
                  <a:gd name="T13" fmla="*/ 18 h 3778"/>
                  <a:gd name="T14" fmla="*/ 7 w 535"/>
                  <a:gd name="T15" fmla="*/ 20 h 3778"/>
                  <a:gd name="T16" fmla="*/ 6 w 535"/>
                  <a:gd name="T17" fmla="*/ 20 h 3778"/>
                  <a:gd name="T18" fmla="*/ 5 w 535"/>
                  <a:gd name="T19" fmla="*/ 45 h 3778"/>
                  <a:gd name="T20" fmla="*/ 4 w 535"/>
                  <a:gd name="T21" fmla="*/ 45 h 3778"/>
                  <a:gd name="T22" fmla="*/ 4 w 535"/>
                  <a:gd name="T23" fmla="*/ 46 h 3778"/>
                  <a:gd name="T24" fmla="*/ 3 w 535"/>
                  <a:gd name="T25" fmla="*/ 46 h 3778"/>
                  <a:gd name="T26" fmla="*/ 2 w 535"/>
                  <a:gd name="T27" fmla="*/ 47 h 3778"/>
                  <a:gd name="T28" fmla="*/ 2 w 535"/>
                  <a:gd name="T29" fmla="*/ 48 h 3778"/>
                  <a:gd name="T30" fmla="*/ 1 w 535"/>
                  <a:gd name="T31" fmla="*/ 48 h 3778"/>
                  <a:gd name="T32" fmla="*/ 1 w 535"/>
                  <a:gd name="T33" fmla="*/ 49 h 3778"/>
                  <a:gd name="T34" fmla="*/ 2 w 535"/>
                  <a:gd name="T35" fmla="*/ 49 h 3778"/>
                  <a:gd name="T36" fmla="*/ 2 w 535"/>
                  <a:gd name="T37" fmla="*/ 51 h 3778"/>
                  <a:gd name="T38" fmla="*/ 0 w 535"/>
                  <a:gd name="T39" fmla="*/ 51 h 3778"/>
                  <a:gd name="T40" fmla="*/ 0 w 535"/>
                  <a:gd name="T41" fmla="*/ 102 h 3778"/>
                  <a:gd name="T42" fmla="*/ 14 w 535"/>
                  <a:gd name="T43" fmla="*/ 102 h 3778"/>
                  <a:gd name="T44" fmla="*/ 14 w 535"/>
                  <a:gd name="T45" fmla="*/ 0 h 37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3778"/>
                  <a:gd name="T71" fmla="*/ 535 w 535"/>
                  <a:gd name="T72" fmla="*/ 3778 h 37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6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>
                  <a:gd name="T0" fmla="*/ 14 w 535"/>
                  <a:gd name="T1" fmla="*/ 5 h 3830"/>
                  <a:gd name="T2" fmla="*/ 11 w 535"/>
                  <a:gd name="T3" fmla="*/ 4 h 3830"/>
                  <a:gd name="T4" fmla="*/ 8 w 535"/>
                  <a:gd name="T5" fmla="*/ 4 h 3830"/>
                  <a:gd name="T6" fmla="*/ 8 w 535"/>
                  <a:gd name="T7" fmla="*/ 3 h 3830"/>
                  <a:gd name="T8" fmla="*/ 0 w 535"/>
                  <a:gd name="T9" fmla="*/ 0 h 3830"/>
                  <a:gd name="T10" fmla="*/ 0 w 535"/>
                  <a:gd name="T11" fmla="*/ 103 h 3830"/>
                  <a:gd name="T12" fmla="*/ 14 w 535"/>
                  <a:gd name="T13" fmla="*/ 103 h 3830"/>
                  <a:gd name="T14" fmla="*/ 14 w 535"/>
                  <a:gd name="T15" fmla="*/ 5 h 38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5"/>
                  <a:gd name="T25" fmla="*/ 0 h 3830"/>
                  <a:gd name="T26" fmla="*/ 535 w 535"/>
                  <a:gd name="T27" fmla="*/ 3830 h 38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7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>
                  <a:gd name="T0" fmla="*/ 14 w 535"/>
                  <a:gd name="T1" fmla="*/ 41 h 3225"/>
                  <a:gd name="T2" fmla="*/ 13 w 535"/>
                  <a:gd name="T3" fmla="*/ 41 h 3225"/>
                  <a:gd name="T4" fmla="*/ 13 w 535"/>
                  <a:gd name="T5" fmla="*/ 44 h 3225"/>
                  <a:gd name="T6" fmla="*/ 12 w 535"/>
                  <a:gd name="T7" fmla="*/ 44 h 3225"/>
                  <a:gd name="T8" fmla="*/ 12 w 535"/>
                  <a:gd name="T9" fmla="*/ 57 h 3225"/>
                  <a:gd name="T10" fmla="*/ 11 w 535"/>
                  <a:gd name="T11" fmla="*/ 57 h 3225"/>
                  <a:gd name="T12" fmla="*/ 11 w 535"/>
                  <a:gd name="T13" fmla="*/ 56 h 3225"/>
                  <a:gd name="T14" fmla="*/ 8 w 535"/>
                  <a:gd name="T15" fmla="*/ 56 h 3225"/>
                  <a:gd name="T16" fmla="*/ 8 w 535"/>
                  <a:gd name="T17" fmla="*/ 53 h 3225"/>
                  <a:gd name="T18" fmla="*/ 4 w 535"/>
                  <a:gd name="T19" fmla="*/ 53 h 3225"/>
                  <a:gd name="T20" fmla="*/ 4 w 535"/>
                  <a:gd name="T21" fmla="*/ 50 h 3225"/>
                  <a:gd name="T22" fmla="*/ 3 w 535"/>
                  <a:gd name="T23" fmla="*/ 50 h 3225"/>
                  <a:gd name="T24" fmla="*/ 4 w 535"/>
                  <a:gd name="T25" fmla="*/ 9 h 3225"/>
                  <a:gd name="T26" fmla="*/ 3 w 535"/>
                  <a:gd name="T27" fmla="*/ 9 h 3225"/>
                  <a:gd name="T28" fmla="*/ 3 w 535"/>
                  <a:gd name="T29" fmla="*/ 7 h 3225"/>
                  <a:gd name="T30" fmla="*/ 2 w 535"/>
                  <a:gd name="T31" fmla="*/ 7 h 3225"/>
                  <a:gd name="T32" fmla="*/ 2 w 535"/>
                  <a:gd name="T33" fmla="*/ 5 h 3225"/>
                  <a:gd name="T34" fmla="*/ 2 w 535"/>
                  <a:gd name="T35" fmla="*/ 5 h 3225"/>
                  <a:gd name="T36" fmla="*/ 2 w 535"/>
                  <a:gd name="T37" fmla="*/ 2 h 3225"/>
                  <a:gd name="T38" fmla="*/ 1 w 535"/>
                  <a:gd name="T39" fmla="*/ 2 h 3225"/>
                  <a:gd name="T40" fmla="*/ 1 w 535"/>
                  <a:gd name="T41" fmla="*/ 0 h 3225"/>
                  <a:gd name="T42" fmla="*/ 0 w 535"/>
                  <a:gd name="T43" fmla="*/ 0 h 3225"/>
                  <a:gd name="T44" fmla="*/ 0 w 535"/>
                  <a:gd name="T45" fmla="*/ 87 h 3225"/>
                  <a:gd name="T46" fmla="*/ 14 w 535"/>
                  <a:gd name="T47" fmla="*/ 87 h 3225"/>
                  <a:gd name="T48" fmla="*/ 14 w 535"/>
                  <a:gd name="T49" fmla="*/ 41 h 32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3225"/>
                  <a:gd name="T77" fmla="*/ 535 w 535"/>
                  <a:gd name="T78" fmla="*/ 3225 h 32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8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>
                  <a:gd name="T0" fmla="*/ 14 w 535"/>
                  <a:gd name="T1" fmla="*/ 14 h 1739"/>
                  <a:gd name="T2" fmla="*/ 13 w 535"/>
                  <a:gd name="T3" fmla="*/ 14 h 1739"/>
                  <a:gd name="T4" fmla="*/ 13 w 535"/>
                  <a:gd name="T5" fmla="*/ 10 h 1739"/>
                  <a:gd name="T6" fmla="*/ 12 w 535"/>
                  <a:gd name="T7" fmla="*/ 10 h 1739"/>
                  <a:gd name="T8" fmla="*/ 12 w 535"/>
                  <a:gd name="T9" fmla="*/ 9 h 1739"/>
                  <a:gd name="T10" fmla="*/ 10 w 535"/>
                  <a:gd name="T11" fmla="*/ 9 h 1739"/>
                  <a:gd name="T12" fmla="*/ 10 w 535"/>
                  <a:gd name="T13" fmla="*/ 3 h 1739"/>
                  <a:gd name="T14" fmla="*/ 9 w 535"/>
                  <a:gd name="T15" fmla="*/ 3 h 1739"/>
                  <a:gd name="T16" fmla="*/ 9 w 535"/>
                  <a:gd name="T17" fmla="*/ 1 h 1739"/>
                  <a:gd name="T18" fmla="*/ 1 w 535"/>
                  <a:gd name="T19" fmla="*/ 1 h 1739"/>
                  <a:gd name="T20" fmla="*/ 1 w 535"/>
                  <a:gd name="T21" fmla="*/ 0 h 1739"/>
                  <a:gd name="T22" fmla="*/ 0 w 535"/>
                  <a:gd name="T23" fmla="*/ 0 h 1739"/>
                  <a:gd name="T24" fmla="*/ 0 w 535"/>
                  <a:gd name="T25" fmla="*/ 47 h 1739"/>
                  <a:gd name="T26" fmla="*/ 14 w 535"/>
                  <a:gd name="T27" fmla="*/ 47 h 1739"/>
                  <a:gd name="T28" fmla="*/ 14 w 535"/>
                  <a:gd name="T29" fmla="*/ 14 h 17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1739"/>
                  <a:gd name="T47" fmla="*/ 535 w 535"/>
                  <a:gd name="T48" fmla="*/ 1739 h 17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09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>
                  <a:gd name="T0" fmla="*/ 14 w 535"/>
                  <a:gd name="T1" fmla="*/ 4 h 1706"/>
                  <a:gd name="T2" fmla="*/ 11 w 535"/>
                  <a:gd name="T3" fmla="*/ 4 h 1706"/>
                  <a:gd name="T4" fmla="*/ 11 w 535"/>
                  <a:gd name="T5" fmla="*/ 6 h 1706"/>
                  <a:gd name="T6" fmla="*/ 10 w 535"/>
                  <a:gd name="T7" fmla="*/ 6 h 1706"/>
                  <a:gd name="T8" fmla="*/ 10 w 535"/>
                  <a:gd name="T9" fmla="*/ 2 h 1706"/>
                  <a:gd name="T10" fmla="*/ 11 w 535"/>
                  <a:gd name="T11" fmla="*/ 2 h 1706"/>
                  <a:gd name="T12" fmla="*/ 11 w 535"/>
                  <a:gd name="T13" fmla="*/ 1 h 1706"/>
                  <a:gd name="T14" fmla="*/ 11 w 535"/>
                  <a:gd name="T15" fmla="*/ 1 h 1706"/>
                  <a:gd name="T16" fmla="*/ 11 w 535"/>
                  <a:gd name="T17" fmla="*/ 0 h 1706"/>
                  <a:gd name="T18" fmla="*/ 10 w 535"/>
                  <a:gd name="T19" fmla="*/ 0 h 1706"/>
                  <a:gd name="T20" fmla="*/ 10 w 535"/>
                  <a:gd name="T21" fmla="*/ 5 h 1706"/>
                  <a:gd name="T22" fmla="*/ 9 w 535"/>
                  <a:gd name="T23" fmla="*/ 5 h 1706"/>
                  <a:gd name="T24" fmla="*/ 9 w 535"/>
                  <a:gd name="T25" fmla="*/ 6 h 1706"/>
                  <a:gd name="T26" fmla="*/ 8 w 535"/>
                  <a:gd name="T27" fmla="*/ 6 h 1706"/>
                  <a:gd name="T28" fmla="*/ 8 w 535"/>
                  <a:gd name="T29" fmla="*/ 5 h 1706"/>
                  <a:gd name="T30" fmla="*/ 6 w 535"/>
                  <a:gd name="T31" fmla="*/ 5 h 1706"/>
                  <a:gd name="T32" fmla="*/ 6 w 535"/>
                  <a:gd name="T33" fmla="*/ 10 h 1706"/>
                  <a:gd name="T34" fmla="*/ 2 w 535"/>
                  <a:gd name="T35" fmla="*/ 10 h 1706"/>
                  <a:gd name="T36" fmla="*/ 2 w 535"/>
                  <a:gd name="T37" fmla="*/ 8 h 1706"/>
                  <a:gd name="T38" fmla="*/ 1 w 535"/>
                  <a:gd name="T39" fmla="*/ 8 h 1706"/>
                  <a:gd name="T40" fmla="*/ 1 w 535"/>
                  <a:gd name="T41" fmla="*/ 10 h 1706"/>
                  <a:gd name="T42" fmla="*/ 0 w 535"/>
                  <a:gd name="T43" fmla="*/ 10 h 1706"/>
                  <a:gd name="T44" fmla="*/ 0 w 535"/>
                  <a:gd name="T45" fmla="*/ 11 h 1706"/>
                  <a:gd name="T46" fmla="*/ 0 w 535"/>
                  <a:gd name="T47" fmla="*/ 11 h 1706"/>
                  <a:gd name="T48" fmla="*/ 0 w 535"/>
                  <a:gd name="T49" fmla="*/ 46 h 1706"/>
                  <a:gd name="T50" fmla="*/ 14 w 535"/>
                  <a:gd name="T51" fmla="*/ 46 h 1706"/>
                  <a:gd name="T52" fmla="*/ 14 w 535"/>
                  <a:gd name="T53" fmla="*/ 4 h 17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5"/>
                  <a:gd name="T82" fmla="*/ 0 h 1706"/>
                  <a:gd name="T83" fmla="*/ 535 w 535"/>
                  <a:gd name="T84" fmla="*/ 1706 h 17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0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>
                  <a:gd name="T0" fmla="*/ 14 w 535"/>
                  <a:gd name="T1" fmla="*/ 0 h 2233"/>
                  <a:gd name="T2" fmla="*/ 4 w 535"/>
                  <a:gd name="T3" fmla="*/ 0 h 2233"/>
                  <a:gd name="T4" fmla="*/ 4 w 535"/>
                  <a:gd name="T5" fmla="*/ 1 h 2233"/>
                  <a:gd name="T6" fmla="*/ 4 w 535"/>
                  <a:gd name="T7" fmla="*/ 1 h 2233"/>
                  <a:gd name="T8" fmla="*/ 4 w 535"/>
                  <a:gd name="T9" fmla="*/ 3 h 2233"/>
                  <a:gd name="T10" fmla="*/ 0 w 535"/>
                  <a:gd name="T11" fmla="*/ 3 h 2233"/>
                  <a:gd name="T12" fmla="*/ 0 w 535"/>
                  <a:gd name="T13" fmla="*/ 60 h 2233"/>
                  <a:gd name="T14" fmla="*/ 14 w 535"/>
                  <a:gd name="T15" fmla="*/ 60 h 2233"/>
                  <a:gd name="T16" fmla="*/ 14 w 535"/>
                  <a:gd name="T17" fmla="*/ 0 h 22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2233"/>
                  <a:gd name="T29" fmla="*/ 535 w 535"/>
                  <a:gd name="T30" fmla="*/ 2233 h 22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1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>
                  <a:gd name="T0" fmla="*/ 15 w 534"/>
                  <a:gd name="T1" fmla="*/ 0 h 2445"/>
                  <a:gd name="T2" fmla="*/ 15 w 534"/>
                  <a:gd name="T3" fmla="*/ 0 h 2445"/>
                  <a:gd name="T4" fmla="*/ 15 w 534"/>
                  <a:gd name="T5" fmla="*/ 1 h 2445"/>
                  <a:gd name="T6" fmla="*/ 14 w 534"/>
                  <a:gd name="T7" fmla="*/ 1 h 2445"/>
                  <a:gd name="T8" fmla="*/ 14 w 534"/>
                  <a:gd name="T9" fmla="*/ 2 h 2445"/>
                  <a:gd name="T10" fmla="*/ 13 w 534"/>
                  <a:gd name="T11" fmla="*/ 2 h 2445"/>
                  <a:gd name="T12" fmla="*/ 13 w 534"/>
                  <a:gd name="T13" fmla="*/ 4 h 2445"/>
                  <a:gd name="T14" fmla="*/ 14 w 534"/>
                  <a:gd name="T15" fmla="*/ 4 h 2445"/>
                  <a:gd name="T16" fmla="*/ 14 w 534"/>
                  <a:gd name="T17" fmla="*/ 5 h 2445"/>
                  <a:gd name="T18" fmla="*/ 13 w 534"/>
                  <a:gd name="T19" fmla="*/ 5 h 2445"/>
                  <a:gd name="T20" fmla="*/ 13 w 534"/>
                  <a:gd name="T21" fmla="*/ 7 h 2445"/>
                  <a:gd name="T22" fmla="*/ 14 w 534"/>
                  <a:gd name="T23" fmla="*/ 7 h 2445"/>
                  <a:gd name="T24" fmla="*/ 14 w 534"/>
                  <a:gd name="T25" fmla="*/ 8 h 2445"/>
                  <a:gd name="T26" fmla="*/ 13 w 534"/>
                  <a:gd name="T27" fmla="*/ 8 h 2445"/>
                  <a:gd name="T28" fmla="*/ 13 w 534"/>
                  <a:gd name="T29" fmla="*/ 9 h 2445"/>
                  <a:gd name="T30" fmla="*/ 14 w 534"/>
                  <a:gd name="T31" fmla="*/ 9 h 2445"/>
                  <a:gd name="T32" fmla="*/ 14 w 534"/>
                  <a:gd name="T33" fmla="*/ 10 h 2445"/>
                  <a:gd name="T34" fmla="*/ 13 w 534"/>
                  <a:gd name="T35" fmla="*/ 10 h 2445"/>
                  <a:gd name="T36" fmla="*/ 13 w 534"/>
                  <a:gd name="T37" fmla="*/ 11 h 2445"/>
                  <a:gd name="T38" fmla="*/ 14 w 534"/>
                  <a:gd name="T39" fmla="*/ 11 h 2445"/>
                  <a:gd name="T40" fmla="*/ 14 w 534"/>
                  <a:gd name="T41" fmla="*/ 12 h 2445"/>
                  <a:gd name="T42" fmla="*/ 13 w 534"/>
                  <a:gd name="T43" fmla="*/ 12 h 2445"/>
                  <a:gd name="T44" fmla="*/ 13 w 534"/>
                  <a:gd name="T45" fmla="*/ 13 h 2445"/>
                  <a:gd name="T46" fmla="*/ 14 w 534"/>
                  <a:gd name="T47" fmla="*/ 13 h 2445"/>
                  <a:gd name="T48" fmla="*/ 14 w 534"/>
                  <a:gd name="T49" fmla="*/ 13 h 2445"/>
                  <a:gd name="T50" fmla="*/ 13 w 534"/>
                  <a:gd name="T51" fmla="*/ 13 h 2445"/>
                  <a:gd name="T52" fmla="*/ 13 w 534"/>
                  <a:gd name="T53" fmla="*/ 14 h 2445"/>
                  <a:gd name="T54" fmla="*/ 14 w 534"/>
                  <a:gd name="T55" fmla="*/ 14 h 2445"/>
                  <a:gd name="T56" fmla="*/ 14 w 534"/>
                  <a:gd name="T57" fmla="*/ 15 h 2445"/>
                  <a:gd name="T58" fmla="*/ 13 w 534"/>
                  <a:gd name="T59" fmla="*/ 15 h 2445"/>
                  <a:gd name="T60" fmla="*/ 13 w 534"/>
                  <a:gd name="T61" fmla="*/ 16 h 2445"/>
                  <a:gd name="T62" fmla="*/ 14 w 534"/>
                  <a:gd name="T63" fmla="*/ 16 h 2445"/>
                  <a:gd name="T64" fmla="*/ 14 w 534"/>
                  <a:gd name="T65" fmla="*/ 17 h 2445"/>
                  <a:gd name="T66" fmla="*/ 13 w 534"/>
                  <a:gd name="T67" fmla="*/ 17 h 2445"/>
                  <a:gd name="T68" fmla="*/ 13 w 534"/>
                  <a:gd name="T69" fmla="*/ 18 h 2445"/>
                  <a:gd name="T70" fmla="*/ 14 w 534"/>
                  <a:gd name="T71" fmla="*/ 18 h 2445"/>
                  <a:gd name="T72" fmla="*/ 14 w 534"/>
                  <a:gd name="T73" fmla="*/ 18 h 2445"/>
                  <a:gd name="T74" fmla="*/ 13 w 534"/>
                  <a:gd name="T75" fmla="*/ 18 h 2445"/>
                  <a:gd name="T76" fmla="*/ 13 w 534"/>
                  <a:gd name="T77" fmla="*/ 19 h 2445"/>
                  <a:gd name="T78" fmla="*/ 14 w 534"/>
                  <a:gd name="T79" fmla="*/ 19 h 2445"/>
                  <a:gd name="T80" fmla="*/ 14 w 534"/>
                  <a:gd name="T81" fmla="*/ 20 h 2445"/>
                  <a:gd name="T82" fmla="*/ 13 w 534"/>
                  <a:gd name="T83" fmla="*/ 20 h 2445"/>
                  <a:gd name="T84" fmla="*/ 13 w 534"/>
                  <a:gd name="T85" fmla="*/ 21 h 2445"/>
                  <a:gd name="T86" fmla="*/ 11 w 534"/>
                  <a:gd name="T87" fmla="*/ 21 h 2445"/>
                  <a:gd name="T88" fmla="*/ 11 w 534"/>
                  <a:gd name="T89" fmla="*/ 27 h 2445"/>
                  <a:gd name="T90" fmla="*/ 10 w 534"/>
                  <a:gd name="T91" fmla="*/ 27 h 2445"/>
                  <a:gd name="T92" fmla="*/ 10 w 534"/>
                  <a:gd name="T93" fmla="*/ 27 h 2445"/>
                  <a:gd name="T94" fmla="*/ 7 w 534"/>
                  <a:gd name="T95" fmla="*/ 27 h 2445"/>
                  <a:gd name="T96" fmla="*/ 7 w 534"/>
                  <a:gd name="T97" fmla="*/ 7 h 2445"/>
                  <a:gd name="T98" fmla="*/ 6 w 534"/>
                  <a:gd name="T99" fmla="*/ 7 h 2445"/>
                  <a:gd name="T100" fmla="*/ 6 w 534"/>
                  <a:gd name="T101" fmla="*/ 8 h 2445"/>
                  <a:gd name="T102" fmla="*/ 3 w 534"/>
                  <a:gd name="T103" fmla="*/ 8 h 2445"/>
                  <a:gd name="T104" fmla="*/ 3 w 534"/>
                  <a:gd name="T105" fmla="*/ 7 h 2445"/>
                  <a:gd name="T106" fmla="*/ 2 w 534"/>
                  <a:gd name="T107" fmla="*/ 7 h 2445"/>
                  <a:gd name="T108" fmla="*/ 2 w 534"/>
                  <a:gd name="T109" fmla="*/ 6 h 2445"/>
                  <a:gd name="T110" fmla="*/ 0 w 534"/>
                  <a:gd name="T111" fmla="*/ 6 h 2445"/>
                  <a:gd name="T112" fmla="*/ 0 w 534"/>
                  <a:gd name="T113" fmla="*/ 66 h 2445"/>
                  <a:gd name="T114" fmla="*/ 15 w 534"/>
                  <a:gd name="T115" fmla="*/ 66 h 2445"/>
                  <a:gd name="T116" fmla="*/ 15 w 534"/>
                  <a:gd name="T117" fmla="*/ 0 h 24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4"/>
                  <a:gd name="T178" fmla="*/ 0 h 2445"/>
                  <a:gd name="T179" fmla="*/ 534 w 534"/>
                  <a:gd name="T180" fmla="*/ 2445 h 24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2" name="Rectangle 26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13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>
                  <a:gd name="T0" fmla="*/ 14 w 535"/>
                  <a:gd name="T1" fmla="*/ 36 h 2880"/>
                  <a:gd name="T2" fmla="*/ 12 w 535"/>
                  <a:gd name="T3" fmla="*/ 36 h 2880"/>
                  <a:gd name="T4" fmla="*/ 12 w 535"/>
                  <a:gd name="T5" fmla="*/ 12 h 2880"/>
                  <a:gd name="T6" fmla="*/ 12 w 535"/>
                  <a:gd name="T7" fmla="*/ 12 h 2880"/>
                  <a:gd name="T8" fmla="*/ 12 w 535"/>
                  <a:gd name="T9" fmla="*/ 9 h 2880"/>
                  <a:gd name="T10" fmla="*/ 12 w 535"/>
                  <a:gd name="T11" fmla="*/ 9 h 2880"/>
                  <a:gd name="T12" fmla="*/ 12 w 535"/>
                  <a:gd name="T13" fmla="*/ 8 h 2880"/>
                  <a:gd name="T14" fmla="*/ 12 w 535"/>
                  <a:gd name="T15" fmla="*/ 8 h 2880"/>
                  <a:gd name="T16" fmla="*/ 12 w 535"/>
                  <a:gd name="T17" fmla="*/ 8 h 2880"/>
                  <a:gd name="T18" fmla="*/ 12 w 535"/>
                  <a:gd name="T19" fmla="*/ 8 h 2880"/>
                  <a:gd name="T20" fmla="*/ 12 w 535"/>
                  <a:gd name="T21" fmla="*/ 6 h 2880"/>
                  <a:gd name="T22" fmla="*/ 11 w 535"/>
                  <a:gd name="T23" fmla="*/ 6 h 2880"/>
                  <a:gd name="T24" fmla="*/ 11 w 535"/>
                  <a:gd name="T25" fmla="*/ 4 h 2880"/>
                  <a:gd name="T26" fmla="*/ 11 w 535"/>
                  <a:gd name="T27" fmla="*/ 4 h 2880"/>
                  <a:gd name="T28" fmla="*/ 11 w 535"/>
                  <a:gd name="T29" fmla="*/ 6 h 2880"/>
                  <a:gd name="T30" fmla="*/ 9 w 535"/>
                  <a:gd name="T31" fmla="*/ 6 h 2880"/>
                  <a:gd name="T32" fmla="*/ 9 w 535"/>
                  <a:gd name="T33" fmla="*/ 1 h 2880"/>
                  <a:gd name="T34" fmla="*/ 8 w 535"/>
                  <a:gd name="T35" fmla="*/ 1 h 2880"/>
                  <a:gd name="T36" fmla="*/ 8 w 535"/>
                  <a:gd name="T37" fmla="*/ 0 h 2880"/>
                  <a:gd name="T38" fmla="*/ 4 w 535"/>
                  <a:gd name="T39" fmla="*/ 0 h 2880"/>
                  <a:gd name="T40" fmla="*/ 4 w 535"/>
                  <a:gd name="T41" fmla="*/ 1 h 2880"/>
                  <a:gd name="T42" fmla="*/ 3 w 535"/>
                  <a:gd name="T43" fmla="*/ 1 h 2880"/>
                  <a:gd name="T44" fmla="*/ 0 w 535"/>
                  <a:gd name="T45" fmla="*/ 3 h 2880"/>
                  <a:gd name="T46" fmla="*/ 0 w 535"/>
                  <a:gd name="T47" fmla="*/ 78 h 2880"/>
                  <a:gd name="T48" fmla="*/ 14 w 535"/>
                  <a:gd name="T49" fmla="*/ 78 h 2880"/>
                  <a:gd name="T50" fmla="*/ 14 w 535"/>
                  <a:gd name="T51" fmla="*/ 36 h 2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5"/>
                  <a:gd name="T79" fmla="*/ 0 h 2880"/>
                  <a:gd name="T80" fmla="*/ 535 w 535"/>
                  <a:gd name="T81" fmla="*/ 2880 h 2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4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>
                  <a:gd name="T0" fmla="*/ 14 w 535"/>
                  <a:gd name="T1" fmla="*/ 0 h 2441"/>
                  <a:gd name="T2" fmla="*/ 12 w 535"/>
                  <a:gd name="T3" fmla="*/ 0 h 2441"/>
                  <a:gd name="T4" fmla="*/ 12 w 535"/>
                  <a:gd name="T5" fmla="*/ 1 h 2441"/>
                  <a:gd name="T6" fmla="*/ 5 w 535"/>
                  <a:gd name="T7" fmla="*/ 1 h 2441"/>
                  <a:gd name="T8" fmla="*/ 5 w 535"/>
                  <a:gd name="T9" fmla="*/ 2 h 2441"/>
                  <a:gd name="T10" fmla="*/ 4 w 535"/>
                  <a:gd name="T11" fmla="*/ 2 h 2441"/>
                  <a:gd name="T12" fmla="*/ 4 w 535"/>
                  <a:gd name="T13" fmla="*/ 21 h 2441"/>
                  <a:gd name="T14" fmla="*/ 2 w 535"/>
                  <a:gd name="T15" fmla="*/ 21 h 2441"/>
                  <a:gd name="T16" fmla="*/ 1 w 535"/>
                  <a:gd name="T17" fmla="*/ 22 h 2441"/>
                  <a:gd name="T18" fmla="*/ 1 w 535"/>
                  <a:gd name="T19" fmla="*/ 23 h 2441"/>
                  <a:gd name="T20" fmla="*/ 0 w 535"/>
                  <a:gd name="T21" fmla="*/ 23 h 2441"/>
                  <a:gd name="T22" fmla="*/ 0 w 535"/>
                  <a:gd name="T23" fmla="*/ 66 h 2441"/>
                  <a:gd name="T24" fmla="*/ 14 w 535"/>
                  <a:gd name="T25" fmla="*/ 66 h 2441"/>
                  <a:gd name="T26" fmla="*/ 14 w 535"/>
                  <a:gd name="T27" fmla="*/ 0 h 24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41"/>
                  <a:gd name="T44" fmla="*/ 535 w 535"/>
                  <a:gd name="T45" fmla="*/ 2441 h 24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5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>
                  <a:gd name="T0" fmla="*/ 14 w 535"/>
                  <a:gd name="T1" fmla="*/ 1 h 2432"/>
                  <a:gd name="T2" fmla="*/ 12 w 535"/>
                  <a:gd name="T3" fmla="*/ 1 h 2432"/>
                  <a:gd name="T4" fmla="*/ 12 w 535"/>
                  <a:gd name="T5" fmla="*/ 0 h 2432"/>
                  <a:gd name="T6" fmla="*/ 0 w 535"/>
                  <a:gd name="T7" fmla="*/ 0 h 2432"/>
                  <a:gd name="T8" fmla="*/ 0 w 535"/>
                  <a:gd name="T9" fmla="*/ 66 h 2432"/>
                  <a:gd name="T10" fmla="*/ 14 w 535"/>
                  <a:gd name="T11" fmla="*/ 66 h 2432"/>
                  <a:gd name="T12" fmla="*/ 14 w 535"/>
                  <a:gd name="T13" fmla="*/ 1 h 2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2432"/>
                  <a:gd name="T23" fmla="*/ 535 w 535"/>
                  <a:gd name="T24" fmla="*/ 2432 h 2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6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>
                  <a:gd name="T0" fmla="*/ 15 w 534"/>
                  <a:gd name="T1" fmla="*/ 15 h 2323"/>
                  <a:gd name="T2" fmla="*/ 12 w 534"/>
                  <a:gd name="T3" fmla="*/ 15 h 2323"/>
                  <a:gd name="T4" fmla="*/ 12 w 534"/>
                  <a:gd name="T5" fmla="*/ 14 h 2323"/>
                  <a:gd name="T6" fmla="*/ 11 w 534"/>
                  <a:gd name="T7" fmla="*/ 14 h 2323"/>
                  <a:gd name="T8" fmla="*/ 11 w 534"/>
                  <a:gd name="T9" fmla="*/ 13 h 2323"/>
                  <a:gd name="T10" fmla="*/ 11 w 534"/>
                  <a:gd name="T11" fmla="*/ 13 h 2323"/>
                  <a:gd name="T12" fmla="*/ 9 w 534"/>
                  <a:gd name="T13" fmla="*/ 12 h 2323"/>
                  <a:gd name="T14" fmla="*/ 8 w 534"/>
                  <a:gd name="T15" fmla="*/ 12 h 2323"/>
                  <a:gd name="T16" fmla="*/ 6 w 534"/>
                  <a:gd name="T17" fmla="*/ 13 h 2323"/>
                  <a:gd name="T18" fmla="*/ 6 w 534"/>
                  <a:gd name="T19" fmla="*/ 14 h 2323"/>
                  <a:gd name="T20" fmla="*/ 4 w 534"/>
                  <a:gd name="T21" fmla="*/ 14 h 2323"/>
                  <a:gd name="T22" fmla="*/ 4 w 534"/>
                  <a:gd name="T23" fmla="*/ 2 h 2323"/>
                  <a:gd name="T24" fmla="*/ 3 w 534"/>
                  <a:gd name="T25" fmla="*/ 2 h 2323"/>
                  <a:gd name="T26" fmla="*/ 3 w 534"/>
                  <a:gd name="T27" fmla="*/ 1 h 2323"/>
                  <a:gd name="T28" fmla="*/ 2 w 534"/>
                  <a:gd name="T29" fmla="*/ 1 h 2323"/>
                  <a:gd name="T30" fmla="*/ 2 w 534"/>
                  <a:gd name="T31" fmla="*/ 0 h 2323"/>
                  <a:gd name="T32" fmla="*/ 0 w 534"/>
                  <a:gd name="T33" fmla="*/ 0 h 2323"/>
                  <a:gd name="T34" fmla="*/ 0 w 534"/>
                  <a:gd name="T35" fmla="*/ 63 h 2323"/>
                  <a:gd name="T36" fmla="*/ 15 w 534"/>
                  <a:gd name="T37" fmla="*/ 63 h 2323"/>
                  <a:gd name="T38" fmla="*/ 15 w 534"/>
                  <a:gd name="T39" fmla="*/ 15 h 23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2323"/>
                  <a:gd name="T62" fmla="*/ 534 w 534"/>
                  <a:gd name="T63" fmla="*/ 2323 h 23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7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>
                  <a:gd name="T0" fmla="*/ 14 w 535"/>
                  <a:gd name="T1" fmla="*/ 2 h 2445"/>
                  <a:gd name="T2" fmla="*/ 14 w 535"/>
                  <a:gd name="T3" fmla="*/ 2 h 2445"/>
                  <a:gd name="T4" fmla="*/ 14 w 535"/>
                  <a:gd name="T5" fmla="*/ 0 h 2445"/>
                  <a:gd name="T6" fmla="*/ 14 w 535"/>
                  <a:gd name="T7" fmla="*/ 0 h 2445"/>
                  <a:gd name="T8" fmla="*/ 14 w 535"/>
                  <a:gd name="T9" fmla="*/ 2 h 2445"/>
                  <a:gd name="T10" fmla="*/ 12 w 535"/>
                  <a:gd name="T11" fmla="*/ 2 h 2445"/>
                  <a:gd name="T12" fmla="*/ 12 w 535"/>
                  <a:gd name="T13" fmla="*/ 2 h 2445"/>
                  <a:gd name="T14" fmla="*/ 9 w 535"/>
                  <a:gd name="T15" fmla="*/ 3 h 2445"/>
                  <a:gd name="T16" fmla="*/ 9 w 535"/>
                  <a:gd name="T17" fmla="*/ 23 h 2445"/>
                  <a:gd name="T18" fmla="*/ 0 w 535"/>
                  <a:gd name="T19" fmla="*/ 22 h 2445"/>
                  <a:gd name="T20" fmla="*/ 0 w 535"/>
                  <a:gd name="T21" fmla="*/ 66 h 2445"/>
                  <a:gd name="T22" fmla="*/ 14 w 535"/>
                  <a:gd name="T23" fmla="*/ 66 h 2445"/>
                  <a:gd name="T24" fmla="*/ 14 w 535"/>
                  <a:gd name="T25" fmla="*/ 2 h 24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5"/>
                  <a:gd name="T40" fmla="*/ 0 h 2445"/>
                  <a:gd name="T41" fmla="*/ 535 w 535"/>
                  <a:gd name="T42" fmla="*/ 2445 h 24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8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>
                  <a:gd name="T0" fmla="*/ 14 w 535"/>
                  <a:gd name="T1" fmla="*/ 0 h 2486"/>
                  <a:gd name="T2" fmla="*/ 14 w 535"/>
                  <a:gd name="T3" fmla="*/ 0 h 2486"/>
                  <a:gd name="T4" fmla="*/ 12 w 535"/>
                  <a:gd name="T5" fmla="*/ 0 h 2486"/>
                  <a:gd name="T6" fmla="*/ 12 w 535"/>
                  <a:gd name="T7" fmla="*/ 2 h 2486"/>
                  <a:gd name="T8" fmla="*/ 6 w 535"/>
                  <a:gd name="T9" fmla="*/ 2 h 2486"/>
                  <a:gd name="T10" fmla="*/ 5 w 535"/>
                  <a:gd name="T11" fmla="*/ 3 h 2486"/>
                  <a:gd name="T12" fmla="*/ 4 w 535"/>
                  <a:gd name="T13" fmla="*/ 3 h 2486"/>
                  <a:gd name="T14" fmla="*/ 3 w 535"/>
                  <a:gd name="T15" fmla="*/ 3 h 2486"/>
                  <a:gd name="T16" fmla="*/ 1 w 535"/>
                  <a:gd name="T17" fmla="*/ 3 h 2486"/>
                  <a:gd name="T18" fmla="*/ 0 w 535"/>
                  <a:gd name="T19" fmla="*/ 3 h 2486"/>
                  <a:gd name="T20" fmla="*/ 0 w 535"/>
                  <a:gd name="T21" fmla="*/ 3 h 2486"/>
                  <a:gd name="T22" fmla="*/ 0 w 535"/>
                  <a:gd name="T23" fmla="*/ 67 h 2486"/>
                  <a:gd name="T24" fmla="*/ 14 w 535"/>
                  <a:gd name="T25" fmla="*/ 67 h 2486"/>
                  <a:gd name="T26" fmla="*/ 14 w 535"/>
                  <a:gd name="T27" fmla="*/ 0 h 24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86"/>
                  <a:gd name="T44" fmla="*/ 535 w 535"/>
                  <a:gd name="T45" fmla="*/ 2486 h 24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19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>
                  <a:gd name="T0" fmla="*/ 14 w 534"/>
                  <a:gd name="T1" fmla="*/ 24 h 2562"/>
                  <a:gd name="T2" fmla="*/ 12 w 534"/>
                  <a:gd name="T3" fmla="*/ 24 h 2562"/>
                  <a:gd name="T4" fmla="*/ 11 w 534"/>
                  <a:gd name="T5" fmla="*/ 25 h 2562"/>
                  <a:gd name="T6" fmla="*/ 10 w 534"/>
                  <a:gd name="T7" fmla="*/ 25 h 2562"/>
                  <a:gd name="T8" fmla="*/ 10 w 534"/>
                  <a:gd name="T9" fmla="*/ 19 h 2562"/>
                  <a:gd name="T10" fmla="*/ 9 w 534"/>
                  <a:gd name="T11" fmla="*/ 18 h 2562"/>
                  <a:gd name="T12" fmla="*/ 6 w 534"/>
                  <a:gd name="T13" fmla="*/ 18 h 2562"/>
                  <a:gd name="T14" fmla="*/ 6 w 534"/>
                  <a:gd name="T15" fmla="*/ 3 h 2562"/>
                  <a:gd name="T16" fmla="*/ 4 w 534"/>
                  <a:gd name="T17" fmla="*/ 3 h 2562"/>
                  <a:gd name="T18" fmla="*/ 4 w 534"/>
                  <a:gd name="T19" fmla="*/ 1 h 2562"/>
                  <a:gd name="T20" fmla="*/ 3 w 534"/>
                  <a:gd name="T21" fmla="*/ 1 h 2562"/>
                  <a:gd name="T22" fmla="*/ 3 w 534"/>
                  <a:gd name="T23" fmla="*/ 0 h 2562"/>
                  <a:gd name="T24" fmla="*/ 2 w 534"/>
                  <a:gd name="T25" fmla="*/ 0 h 2562"/>
                  <a:gd name="T26" fmla="*/ 2 w 534"/>
                  <a:gd name="T27" fmla="*/ 1 h 2562"/>
                  <a:gd name="T28" fmla="*/ 0 w 534"/>
                  <a:gd name="T29" fmla="*/ 1 h 2562"/>
                  <a:gd name="T30" fmla="*/ 0 w 534"/>
                  <a:gd name="T31" fmla="*/ 69 h 2562"/>
                  <a:gd name="T32" fmla="*/ 14 w 534"/>
                  <a:gd name="T33" fmla="*/ 69 h 2562"/>
                  <a:gd name="T34" fmla="*/ 14 w 534"/>
                  <a:gd name="T35" fmla="*/ 24 h 2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2562"/>
                  <a:gd name="T56" fmla="*/ 534 w 534"/>
                  <a:gd name="T57" fmla="*/ 2562 h 2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0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>
                  <a:gd name="T0" fmla="*/ 14 w 535"/>
                  <a:gd name="T1" fmla="*/ 3 h 1397"/>
                  <a:gd name="T2" fmla="*/ 13 w 535"/>
                  <a:gd name="T3" fmla="*/ 3 h 1397"/>
                  <a:gd name="T4" fmla="*/ 13 w 535"/>
                  <a:gd name="T5" fmla="*/ 3 h 1397"/>
                  <a:gd name="T6" fmla="*/ 11 w 535"/>
                  <a:gd name="T7" fmla="*/ 0 h 1397"/>
                  <a:gd name="T8" fmla="*/ 9 w 535"/>
                  <a:gd name="T9" fmla="*/ 0 h 1397"/>
                  <a:gd name="T10" fmla="*/ 7 w 535"/>
                  <a:gd name="T11" fmla="*/ 3 h 1397"/>
                  <a:gd name="T12" fmla="*/ 5 w 535"/>
                  <a:gd name="T13" fmla="*/ 2 h 1397"/>
                  <a:gd name="T14" fmla="*/ 3 w 535"/>
                  <a:gd name="T15" fmla="*/ 2 h 1397"/>
                  <a:gd name="T16" fmla="*/ 0 w 535"/>
                  <a:gd name="T17" fmla="*/ 4 h 1397"/>
                  <a:gd name="T18" fmla="*/ 0 w 535"/>
                  <a:gd name="T19" fmla="*/ 4 h 1397"/>
                  <a:gd name="T20" fmla="*/ 0 w 535"/>
                  <a:gd name="T21" fmla="*/ 4 h 1397"/>
                  <a:gd name="T22" fmla="*/ 0 w 535"/>
                  <a:gd name="T23" fmla="*/ 38 h 1397"/>
                  <a:gd name="T24" fmla="*/ 14 w 535"/>
                  <a:gd name="T25" fmla="*/ 38 h 1397"/>
                  <a:gd name="T26" fmla="*/ 14 w 535"/>
                  <a:gd name="T27" fmla="*/ 3 h 13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1397"/>
                  <a:gd name="T44" fmla="*/ 535 w 535"/>
                  <a:gd name="T45" fmla="*/ 1397 h 13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1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>
                  <a:gd name="T0" fmla="*/ 14 w 535"/>
                  <a:gd name="T1" fmla="*/ 1 h 2973"/>
                  <a:gd name="T2" fmla="*/ 13 w 535"/>
                  <a:gd name="T3" fmla="*/ 1 h 2973"/>
                  <a:gd name="T4" fmla="*/ 12 w 535"/>
                  <a:gd name="T5" fmla="*/ 0 h 2973"/>
                  <a:gd name="T6" fmla="*/ 11 w 535"/>
                  <a:gd name="T7" fmla="*/ 0 h 2973"/>
                  <a:gd name="T8" fmla="*/ 11 w 535"/>
                  <a:gd name="T9" fmla="*/ 1 h 2973"/>
                  <a:gd name="T10" fmla="*/ 9 w 535"/>
                  <a:gd name="T11" fmla="*/ 1 h 2973"/>
                  <a:gd name="T12" fmla="*/ 9 w 535"/>
                  <a:gd name="T13" fmla="*/ 3 h 2973"/>
                  <a:gd name="T14" fmla="*/ 8 w 535"/>
                  <a:gd name="T15" fmla="*/ 3 h 2973"/>
                  <a:gd name="T16" fmla="*/ 8 w 535"/>
                  <a:gd name="T17" fmla="*/ 4 h 2973"/>
                  <a:gd name="T18" fmla="*/ 6 w 535"/>
                  <a:gd name="T19" fmla="*/ 4 h 2973"/>
                  <a:gd name="T20" fmla="*/ 6 w 535"/>
                  <a:gd name="T21" fmla="*/ 5 h 2973"/>
                  <a:gd name="T22" fmla="*/ 5 w 535"/>
                  <a:gd name="T23" fmla="*/ 5 h 2973"/>
                  <a:gd name="T24" fmla="*/ 5 w 535"/>
                  <a:gd name="T25" fmla="*/ 7 h 2973"/>
                  <a:gd name="T26" fmla="*/ 5 w 535"/>
                  <a:gd name="T27" fmla="*/ 7 h 2973"/>
                  <a:gd name="T28" fmla="*/ 5 w 535"/>
                  <a:gd name="T29" fmla="*/ 39 h 2973"/>
                  <a:gd name="T30" fmla="*/ 4 w 535"/>
                  <a:gd name="T31" fmla="*/ 40 h 2973"/>
                  <a:gd name="T32" fmla="*/ 4 w 535"/>
                  <a:gd name="T33" fmla="*/ 41 h 2973"/>
                  <a:gd name="T34" fmla="*/ 0 w 535"/>
                  <a:gd name="T35" fmla="*/ 41 h 2973"/>
                  <a:gd name="T36" fmla="*/ 0 w 535"/>
                  <a:gd name="T37" fmla="*/ 51 h 2973"/>
                  <a:gd name="T38" fmla="*/ 0 w 535"/>
                  <a:gd name="T39" fmla="*/ 51 h 2973"/>
                  <a:gd name="T40" fmla="*/ 0 w 535"/>
                  <a:gd name="T41" fmla="*/ 80 h 2973"/>
                  <a:gd name="T42" fmla="*/ 14 w 535"/>
                  <a:gd name="T43" fmla="*/ 80 h 2973"/>
                  <a:gd name="T44" fmla="*/ 14 w 535"/>
                  <a:gd name="T45" fmla="*/ 1 h 29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2973"/>
                  <a:gd name="T71" fmla="*/ 535 w 535"/>
                  <a:gd name="T72" fmla="*/ 2973 h 29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2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>
                  <a:gd name="T0" fmla="*/ 14 w 535"/>
                  <a:gd name="T1" fmla="*/ 3 h 1088"/>
                  <a:gd name="T2" fmla="*/ 14 w 535"/>
                  <a:gd name="T3" fmla="*/ 3 h 1088"/>
                  <a:gd name="T4" fmla="*/ 14 w 535"/>
                  <a:gd name="T5" fmla="*/ 3 h 1088"/>
                  <a:gd name="T6" fmla="*/ 11 w 535"/>
                  <a:gd name="T7" fmla="*/ 3 h 1088"/>
                  <a:gd name="T8" fmla="*/ 9 w 535"/>
                  <a:gd name="T9" fmla="*/ 3 h 1088"/>
                  <a:gd name="T10" fmla="*/ 9 w 535"/>
                  <a:gd name="T11" fmla="*/ 0 h 1088"/>
                  <a:gd name="T12" fmla="*/ 8 w 535"/>
                  <a:gd name="T13" fmla="*/ 0 h 1088"/>
                  <a:gd name="T14" fmla="*/ 8 w 535"/>
                  <a:gd name="T15" fmla="*/ 3 h 1088"/>
                  <a:gd name="T16" fmla="*/ 7 w 535"/>
                  <a:gd name="T17" fmla="*/ 3 h 1088"/>
                  <a:gd name="T18" fmla="*/ 7 w 535"/>
                  <a:gd name="T19" fmla="*/ 2 h 1088"/>
                  <a:gd name="T20" fmla="*/ 5 w 535"/>
                  <a:gd name="T21" fmla="*/ 2 h 1088"/>
                  <a:gd name="T22" fmla="*/ 5 w 535"/>
                  <a:gd name="T23" fmla="*/ 3 h 1088"/>
                  <a:gd name="T24" fmla="*/ 5 w 535"/>
                  <a:gd name="T25" fmla="*/ 3 h 1088"/>
                  <a:gd name="T26" fmla="*/ 5 w 535"/>
                  <a:gd name="T27" fmla="*/ 3 h 1088"/>
                  <a:gd name="T28" fmla="*/ 1 w 535"/>
                  <a:gd name="T29" fmla="*/ 3 h 1088"/>
                  <a:gd name="T30" fmla="*/ 1 w 535"/>
                  <a:gd name="T31" fmla="*/ 3 h 1088"/>
                  <a:gd name="T32" fmla="*/ 0 w 535"/>
                  <a:gd name="T33" fmla="*/ 3 h 1088"/>
                  <a:gd name="T34" fmla="*/ 0 w 535"/>
                  <a:gd name="T35" fmla="*/ 3 h 1088"/>
                  <a:gd name="T36" fmla="*/ 0 w 535"/>
                  <a:gd name="T37" fmla="*/ 3 h 1088"/>
                  <a:gd name="T38" fmla="*/ 0 w 535"/>
                  <a:gd name="T39" fmla="*/ 29 h 1088"/>
                  <a:gd name="T40" fmla="*/ 14 w 535"/>
                  <a:gd name="T41" fmla="*/ 29 h 1088"/>
                  <a:gd name="T42" fmla="*/ 14 w 535"/>
                  <a:gd name="T43" fmla="*/ 3 h 10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1088"/>
                  <a:gd name="T68" fmla="*/ 535 w 535"/>
                  <a:gd name="T69" fmla="*/ 1088 h 10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3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>
                  <a:gd name="T0" fmla="*/ 14 w 534"/>
                  <a:gd name="T1" fmla="*/ 5 h 2999"/>
                  <a:gd name="T2" fmla="*/ 12 w 534"/>
                  <a:gd name="T3" fmla="*/ 2 h 2999"/>
                  <a:gd name="T4" fmla="*/ 11 w 534"/>
                  <a:gd name="T5" fmla="*/ 2 h 2999"/>
                  <a:gd name="T6" fmla="*/ 11 w 534"/>
                  <a:gd name="T7" fmla="*/ 1 h 2999"/>
                  <a:gd name="T8" fmla="*/ 10 w 534"/>
                  <a:gd name="T9" fmla="*/ 0 h 2999"/>
                  <a:gd name="T10" fmla="*/ 9 w 534"/>
                  <a:gd name="T11" fmla="*/ 0 h 2999"/>
                  <a:gd name="T12" fmla="*/ 8 w 534"/>
                  <a:gd name="T13" fmla="*/ 1 h 2999"/>
                  <a:gd name="T14" fmla="*/ 4 w 534"/>
                  <a:gd name="T15" fmla="*/ 1 h 2999"/>
                  <a:gd name="T16" fmla="*/ 4 w 534"/>
                  <a:gd name="T17" fmla="*/ 1 h 2999"/>
                  <a:gd name="T18" fmla="*/ 3 w 534"/>
                  <a:gd name="T19" fmla="*/ 1 h 2999"/>
                  <a:gd name="T20" fmla="*/ 3 w 534"/>
                  <a:gd name="T21" fmla="*/ 5 h 2999"/>
                  <a:gd name="T22" fmla="*/ 2 w 534"/>
                  <a:gd name="T23" fmla="*/ 5 h 2999"/>
                  <a:gd name="T24" fmla="*/ 2 w 534"/>
                  <a:gd name="T25" fmla="*/ 52 h 2999"/>
                  <a:gd name="T26" fmla="*/ 1 w 534"/>
                  <a:gd name="T27" fmla="*/ 52 h 2999"/>
                  <a:gd name="T28" fmla="*/ 1 w 534"/>
                  <a:gd name="T29" fmla="*/ 56 h 2999"/>
                  <a:gd name="T30" fmla="*/ 0 w 534"/>
                  <a:gd name="T31" fmla="*/ 56 h 2999"/>
                  <a:gd name="T32" fmla="*/ 0 w 534"/>
                  <a:gd name="T33" fmla="*/ 81 h 2999"/>
                  <a:gd name="T34" fmla="*/ 14 w 534"/>
                  <a:gd name="T35" fmla="*/ 81 h 2999"/>
                  <a:gd name="T36" fmla="*/ 14 w 534"/>
                  <a:gd name="T37" fmla="*/ 5 h 29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2999"/>
                  <a:gd name="T59" fmla="*/ 534 w 534"/>
                  <a:gd name="T60" fmla="*/ 2999 h 29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4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>
                  <a:gd name="T0" fmla="*/ 14 w 535"/>
                  <a:gd name="T1" fmla="*/ 0 h 1090"/>
                  <a:gd name="T2" fmla="*/ 10 w 535"/>
                  <a:gd name="T3" fmla="*/ 0 h 1090"/>
                  <a:gd name="T4" fmla="*/ 10 w 535"/>
                  <a:gd name="T5" fmla="*/ 3 h 1090"/>
                  <a:gd name="T6" fmla="*/ 9 w 535"/>
                  <a:gd name="T7" fmla="*/ 3 h 1090"/>
                  <a:gd name="T8" fmla="*/ 9 w 535"/>
                  <a:gd name="T9" fmla="*/ 0 h 1090"/>
                  <a:gd name="T10" fmla="*/ 7 w 535"/>
                  <a:gd name="T11" fmla="*/ 0 h 1090"/>
                  <a:gd name="T12" fmla="*/ 7 w 535"/>
                  <a:gd name="T13" fmla="*/ 4 h 1090"/>
                  <a:gd name="T14" fmla="*/ 5 w 535"/>
                  <a:gd name="T15" fmla="*/ 4 h 1090"/>
                  <a:gd name="T16" fmla="*/ 3 w 535"/>
                  <a:gd name="T17" fmla="*/ 2 h 1090"/>
                  <a:gd name="T18" fmla="*/ 2 w 535"/>
                  <a:gd name="T19" fmla="*/ 2 h 1090"/>
                  <a:gd name="T20" fmla="*/ 2 w 535"/>
                  <a:gd name="T21" fmla="*/ 3 h 1090"/>
                  <a:gd name="T22" fmla="*/ 2 w 535"/>
                  <a:gd name="T23" fmla="*/ 3 h 1090"/>
                  <a:gd name="T24" fmla="*/ 1 w 535"/>
                  <a:gd name="T25" fmla="*/ 3 h 1090"/>
                  <a:gd name="T26" fmla="*/ 1 w 535"/>
                  <a:gd name="T27" fmla="*/ 3 h 1090"/>
                  <a:gd name="T28" fmla="*/ 0 w 535"/>
                  <a:gd name="T29" fmla="*/ 3 h 1090"/>
                  <a:gd name="T30" fmla="*/ 0 w 535"/>
                  <a:gd name="T31" fmla="*/ 29 h 1090"/>
                  <a:gd name="T32" fmla="*/ 14 w 535"/>
                  <a:gd name="T33" fmla="*/ 29 h 1090"/>
                  <a:gd name="T34" fmla="*/ 14 w 535"/>
                  <a:gd name="T35" fmla="*/ 0 h 10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90"/>
                  <a:gd name="T56" fmla="*/ 535 w 535"/>
                  <a:gd name="T57" fmla="*/ 1090 h 10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5" name="Rectangle 39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26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>
                  <a:gd name="T0" fmla="*/ 14 w 535"/>
                  <a:gd name="T1" fmla="*/ 0 h 1578"/>
                  <a:gd name="T2" fmla="*/ 11 w 535"/>
                  <a:gd name="T3" fmla="*/ 0 h 1578"/>
                  <a:gd name="T4" fmla="*/ 11 w 535"/>
                  <a:gd name="T5" fmla="*/ 2 h 1578"/>
                  <a:gd name="T6" fmla="*/ 9 w 535"/>
                  <a:gd name="T7" fmla="*/ 2 h 1578"/>
                  <a:gd name="T8" fmla="*/ 9 w 535"/>
                  <a:gd name="T9" fmla="*/ 8 h 1578"/>
                  <a:gd name="T10" fmla="*/ 1 w 535"/>
                  <a:gd name="T11" fmla="*/ 8 h 1578"/>
                  <a:gd name="T12" fmla="*/ 1 w 535"/>
                  <a:gd name="T13" fmla="*/ 8 h 1578"/>
                  <a:gd name="T14" fmla="*/ 2 w 535"/>
                  <a:gd name="T15" fmla="*/ 8 h 1578"/>
                  <a:gd name="T16" fmla="*/ 2 w 535"/>
                  <a:gd name="T17" fmla="*/ 6 h 1578"/>
                  <a:gd name="T18" fmla="*/ 1 w 535"/>
                  <a:gd name="T19" fmla="*/ 6 h 1578"/>
                  <a:gd name="T20" fmla="*/ 1 w 535"/>
                  <a:gd name="T21" fmla="*/ 8 h 1578"/>
                  <a:gd name="T22" fmla="*/ 0 w 535"/>
                  <a:gd name="T23" fmla="*/ 8 h 1578"/>
                  <a:gd name="T24" fmla="*/ 0 w 535"/>
                  <a:gd name="T25" fmla="*/ 11 h 1578"/>
                  <a:gd name="T26" fmla="*/ 0 w 535"/>
                  <a:gd name="T27" fmla="*/ 11 h 1578"/>
                  <a:gd name="T28" fmla="*/ 0 w 535"/>
                  <a:gd name="T29" fmla="*/ 12 h 1578"/>
                  <a:gd name="T30" fmla="*/ 0 w 535"/>
                  <a:gd name="T31" fmla="*/ 12 h 1578"/>
                  <a:gd name="T32" fmla="*/ 0 w 535"/>
                  <a:gd name="T33" fmla="*/ 43 h 1578"/>
                  <a:gd name="T34" fmla="*/ 14 w 535"/>
                  <a:gd name="T35" fmla="*/ 43 h 1578"/>
                  <a:gd name="T36" fmla="*/ 14 w 535"/>
                  <a:gd name="T37" fmla="*/ 0 h 15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5"/>
                  <a:gd name="T58" fmla="*/ 0 h 1578"/>
                  <a:gd name="T59" fmla="*/ 535 w 535"/>
                  <a:gd name="T60" fmla="*/ 1578 h 15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7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>
                  <a:gd name="T0" fmla="*/ 15 w 534"/>
                  <a:gd name="T1" fmla="*/ 19 h 1890"/>
                  <a:gd name="T2" fmla="*/ 13 w 534"/>
                  <a:gd name="T3" fmla="*/ 18 h 1890"/>
                  <a:gd name="T4" fmla="*/ 13 w 534"/>
                  <a:gd name="T5" fmla="*/ 17 h 1890"/>
                  <a:gd name="T6" fmla="*/ 11 w 534"/>
                  <a:gd name="T7" fmla="*/ 17 h 1890"/>
                  <a:gd name="T8" fmla="*/ 11 w 534"/>
                  <a:gd name="T9" fmla="*/ 18 h 1890"/>
                  <a:gd name="T10" fmla="*/ 11 w 534"/>
                  <a:gd name="T11" fmla="*/ 18 h 1890"/>
                  <a:gd name="T12" fmla="*/ 11 w 534"/>
                  <a:gd name="T13" fmla="*/ 17 h 1890"/>
                  <a:gd name="T14" fmla="*/ 10 w 534"/>
                  <a:gd name="T15" fmla="*/ 17 h 1890"/>
                  <a:gd name="T16" fmla="*/ 10 w 534"/>
                  <a:gd name="T17" fmla="*/ 19 h 1890"/>
                  <a:gd name="T18" fmla="*/ 9 w 534"/>
                  <a:gd name="T19" fmla="*/ 19 h 1890"/>
                  <a:gd name="T20" fmla="*/ 9 w 534"/>
                  <a:gd name="T21" fmla="*/ 4 h 1890"/>
                  <a:gd name="T22" fmla="*/ 15 w 534"/>
                  <a:gd name="T23" fmla="*/ 4 h 1890"/>
                  <a:gd name="T24" fmla="*/ 15 w 534"/>
                  <a:gd name="T25" fmla="*/ 3 h 1890"/>
                  <a:gd name="T26" fmla="*/ 10 w 534"/>
                  <a:gd name="T27" fmla="*/ 3 h 1890"/>
                  <a:gd name="T28" fmla="*/ 8 w 534"/>
                  <a:gd name="T29" fmla="*/ 3 h 1890"/>
                  <a:gd name="T30" fmla="*/ 8 w 534"/>
                  <a:gd name="T31" fmla="*/ 0 h 1890"/>
                  <a:gd name="T32" fmla="*/ 7 w 534"/>
                  <a:gd name="T33" fmla="*/ 0 h 1890"/>
                  <a:gd name="T34" fmla="*/ 7 w 534"/>
                  <a:gd name="T35" fmla="*/ 2 h 1890"/>
                  <a:gd name="T36" fmla="*/ 6 w 534"/>
                  <a:gd name="T37" fmla="*/ 2 h 1890"/>
                  <a:gd name="T38" fmla="*/ 6 w 534"/>
                  <a:gd name="T39" fmla="*/ 2 h 1890"/>
                  <a:gd name="T40" fmla="*/ 5 w 534"/>
                  <a:gd name="T41" fmla="*/ 2 h 1890"/>
                  <a:gd name="T42" fmla="*/ 5 w 534"/>
                  <a:gd name="T43" fmla="*/ 1 h 1890"/>
                  <a:gd name="T44" fmla="*/ 5 w 534"/>
                  <a:gd name="T45" fmla="*/ 1 h 1890"/>
                  <a:gd name="T46" fmla="*/ 5 w 534"/>
                  <a:gd name="T47" fmla="*/ 0 h 1890"/>
                  <a:gd name="T48" fmla="*/ 4 w 534"/>
                  <a:gd name="T49" fmla="*/ 0 h 1890"/>
                  <a:gd name="T50" fmla="*/ 4 w 534"/>
                  <a:gd name="T51" fmla="*/ 1 h 1890"/>
                  <a:gd name="T52" fmla="*/ 3 w 534"/>
                  <a:gd name="T53" fmla="*/ 1 h 1890"/>
                  <a:gd name="T54" fmla="*/ 3 w 534"/>
                  <a:gd name="T55" fmla="*/ 3 h 1890"/>
                  <a:gd name="T56" fmla="*/ 4 w 534"/>
                  <a:gd name="T57" fmla="*/ 3 h 1890"/>
                  <a:gd name="T58" fmla="*/ 4 w 534"/>
                  <a:gd name="T59" fmla="*/ 4 h 1890"/>
                  <a:gd name="T60" fmla="*/ 7 w 534"/>
                  <a:gd name="T61" fmla="*/ 4 h 1890"/>
                  <a:gd name="T62" fmla="*/ 7 w 534"/>
                  <a:gd name="T63" fmla="*/ 10 h 1890"/>
                  <a:gd name="T64" fmla="*/ 6 w 534"/>
                  <a:gd name="T65" fmla="*/ 10 h 1890"/>
                  <a:gd name="T66" fmla="*/ 6 w 534"/>
                  <a:gd name="T67" fmla="*/ 9 h 1890"/>
                  <a:gd name="T68" fmla="*/ 5 w 534"/>
                  <a:gd name="T69" fmla="*/ 8 h 1890"/>
                  <a:gd name="T70" fmla="*/ 0 w 534"/>
                  <a:gd name="T71" fmla="*/ 8 h 1890"/>
                  <a:gd name="T72" fmla="*/ 0 w 534"/>
                  <a:gd name="T73" fmla="*/ 8 h 1890"/>
                  <a:gd name="T74" fmla="*/ 0 w 534"/>
                  <a:gd name="T75" fmla="*/ 8 h 1890"/>
                  <a:gd name="T76" fmla="*/ 0 w 534"/>
                  <a:gd name="T77" fmla="*/ 51 h 1890"/>
                  <a:gd name="T78" fmla="*/ 15 w 534"/>
                  <a:gd name="T79" fmla="*/ 51 h 1890"/>
                  <a:gd name="T80" fmla="*/ 15 w 534"/>
                  <a:gd name="T81" fmla="*/ 19 h 18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4"/>
                  <a:gd name="T124" fmla="*/ 0 h 1890"/>
                  <a:gd name="T125" fmla="*/ 534 w 534"/>
                  <a:gd name="T126" fmla="*/ 1890 h 18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8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>
                  <a:gd name="T0" fmla="*/ 14 w 535"/>
                  <a:gd name="T1" fmla="*/ 1 h 1241"/>
                  <a:gd name="T2" fmla="*/ 14 w 535"/>
                  <a:gd name="T3" fmla="*/ 2 h 1241"/>
                  <a:gd name="T4" fmla="*/ 10 w 535"/>
                  <a:gd name="T5" fmla="*/ 2 h 1241"/>
                  <a:gd name="T6" fmla="*/ 8 w 535"/>
                  <a:gd name="T7" fmla="*/ 1 h 1241"/>
                  <a:gd name="T8" fmla="*/ 6 w 535"/>
                  <a:gd name="T9" fmla="*/ 1 h 1241"/>
                  <a:gd name="T10" fmla="*/ 6 w 535"/>
                  <a:gd name="T11" fmla="*/ 0 h 1241"/>
                  <a:gd name="T12" fmla="*/ 4 w 535"/>
                  <a:gd name="T13" fmla="*/ 0 h 1241"/>
                  <a:gd name="T14" fmla="*/ 4 w 535"/>
                  <a:gd name="T15" fmla="*/ 1 h 1241"/>
                  <a:gd name="T16" fmla="*/ 4 w 535"/>
                  <a:gd name="T17" fmla="*/ 1 h 1241"/>
                  <a:gd name="T18" fmla="*/ 4 w 535"/>
                  <a:gd name="T19" fmla="*/ 0 h 1241"/>
                  <a:gd name="T20" fmla="*/ 3 w 535"/>
                  <a:gd name="T21" fmla="*/ 0 h 1241"/>
                  <a:gd name="T22" fmla="*/ 3 w 535"/>
                  <a:gd name="T23" fmla="*/ 2 h 1241"/>
                  <a:gd name="T24" fmla="*/ 0 w 535"/>
                  <a:gd name="T25" fmla="*/ 2 h 1241"/>
                  <a:gd name="T26" fmla="*/ 0 w 535"/>
                  <a:gd name="T27" fmla="*/ 34 h 1241"/>
                  <a:gd name="T28" fmla="*/ 14 w 535"/>
                  <a:gd name="T29" fmla="*/ 34 h 1241"/>
                  <a:gd name="T30" fmla="*/ 14 w 535"/>
                  <a:gd name="T31" fmla="*/ 1 h 12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5"/>
                  <a:gd name="T49" fmla="*/ 0 h 1241"/>
                  <a:gd name="T50" fmla="*/ 535 w 535"/>
                  <a:gd name="T51" fmla="*/ 1241 h 12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29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>
                  <a:gd name="T0" fmla="*/ 14 w 535"/>
                  <a:gd name="T1" fmla="*/ 0 h 1919"/>
                  <a:gd name="T2" fmla="*/ 14 w 535"/>
                  <a:gd name="T3" fmla="*/ 0 h 1919"/>
                  <a:gd name="T4" fmla="*/ 14 w 535"/>
                  <a:gd name="T5" fmla="*/ 4 h 1919"/>
                  <a:gd name="T6" fmla="*/ 12 w 535"/>
                  <a:gd name="T7" fmla="*/ 4 h 1919"/>
                  <a:gd name="T8" fmla="*/ 12 w 535"/>
                  <a:gd name="T9" fmla="*/ 3 h 1919"/>
                  <a:gd name="T10" fmla="*/ 11 w 535"/>
                  <a:gd name="T11" fmla="*/ 3 h 1919"/>
                  <a:gd name="T12" fmla="*/ 11 w 535"/>
                  <a:gd name="T13" fmla="*/ 4 h 1919"/>
                  <a:gd name="T14" fmla="*/ 8 w 535"/>
                  <a:gd name="T15" fmla="*/ 4 h 1919"/>
                  <a:gd name="T16" fmla="*/ 8 w 535"/>
                  <a:gd name="T17" fmla="*/ 6 h 1919"/>
                  <a:gd name="T18" fmla="*/ 5 w 535"/>
                  <a:gd name="T19" fmla="*/ 6 h 1919"/>
                  <a:gd name="T20" fmla="*/ 5 w 535"/>
                  <a:gd name="T21" fmla="*/ 8 h 1919"/>
                  <a:gd name="T22" fmla="*/ 6 w 535"/>
                  <a:gd name="T23" fmla="*/ 8 h 1919"/>
                  <a:gd name="T24" fmla="*/ 6 w 535"/>
                  <a:gd name="T25" fmla="*/ 10 h 1919"/>
                  <a:gd name="T26" fmla="*/ 5 w 535"/>
                  <a:gd name="T27" fmla="*/ 10 h 1919"/>
                  <a:gd name="T28" fmla="*/ 5 w 535"/>
                  <a:gd name="T29" fmla="*/ 11 h 1919"/>
                  <a:gd name="T30" fmla="*/ 6 w 535"/>
                  <a:gd name="T31" fmla="*/ 11 h 1919"/>
                  <a:gd name="T32" fmla="*/ 6 w 535"/>
                  <a:gd name="T33" fmla="*/ 14 h 1919"/>
                  <a:gd name="T34" fmla="*/ 5 w 535"/>
                  <a:gd name="T35" fmla="*/ 14 h 1919"/>
                  <a:gd name="T36" fmla="*/ 5 w 535"/>
                  <a:gd name="T37" fmla="*/ 20 h 1919"/>
                  <a:gd name="T38" fmla="*/ 4 w 535"/>
                  <a:gd name="T39" fmla="*/ 20 h 1919"/>
                  <a:gd name="T40" fmla="*/ 0 w 535"/>
                  <a:gd name="T41" fmla="*/ 19 h 1919"/>
                  <a:gd name="T42" fmla="*/ 0 w 535"/>
                  <a:gd name="T43" fmla="*/ 52 h 1919"/>
                  <a:gd name="T44" fmla="*/ 14 w 535"/>
                  <a:gd name="T45" fmla="*/ 52 h 1919"/>
                  <a:gd name="T46" fmla="*/ 14 w 535"/>
                  <a:gd name="T47" fmla="*/ 0 h 19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5"/>
                  <a:gd name="T73" fmla="*/ 0 h 1919"/>
                  <a:gd name="T74" fmla="*/ 535 w 535"/>
                  <a:gd name="T75" fmla="*/ 1919 h 19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0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>
                  <a:gd name="T0" fmla="*/ 6 w 217"/>
                  <a:gd name="T1" fmla="*/ 0 h 105"/>
                  <a:gd name="T2" fmla="*/ 2 w 217"/>
                  <a:gd name="T3" fmla="*/ 0 h 105"/>
                  <a:gd name="T4" fmla="*/ 2 w 217"/>
                  <a:gd name="T5" fmla="*/ 0 h 105"/>
                  <a:gd name="T6" fmla="*/ 1 w 217"/>
                  <a:gd name="T7" fmla="*/ 0 h 105"/>
                  <a:gd name="T8" fmla="*/ 1 w 217"/>
                  <a:gd name="T9" fmla="*/ 1 h 105"/>
                  <a:gd name="T10" fmla="*/ 0 w 217"/>
                  <a:gd name="T11" fmla="*/ 1 h 105"/>
                  <a:gd name="T12" fmla="*/ 0 w 217"/>
                  <a:gd name="T13" fmla="*/ 2 h 105"/>
                  <a:gd name="T14" fmla="*/ 0 w 217"/>
                  <a:gd name="T15" fmla="*/ 2 h 105"/>
                  <a:gd name="T16" fmla="*/ 1 w 217"/>
                  <a:gd name="T17" fmla="*/ 3 h 105"/>
                  <a:gd name="T18" fmla="*/ 2 w 217"/>
                  <a:gd name="T19" fmla="*/ 3 h 105"/>
                  <a:gd name="T20" fmla="*/ 3 w 217"/>
                  <a:gd name="T21" fmla="*/ 2 h 105"/>
                  <a:gd name="T22" fmla="*/ 4 w 217"/>
                  <a:gd name="T23" fmla="*/ 2 h 105"/>
                  <a:gd name="T24" fmla="*/ 6 w 217"/>
                  <a:gd name="T25" fmla="*/ 2 h 105"/>
                  <a:gd name="T26" fmla="*/ 6 w 217"/>
                  <a:gd name="T27" fmla="*/ 2 h 105"/>
                  <a:gd name="T28" fmla="*/ 6 w 217"/>
                  <a:gd name="T29" fmla="*/ 0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7"/>
                  <a:gd name="T46" fmla="*/ 0 h 105"/>
                  <a:gd name="T47" fmla="*/ 217 w 217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1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>
                  <a:gd name="T0" fmla="*/ 14 w 535"/>
                  <a:gd name="T1" fmla="*/ 35 h 2392"/>
                  <a:gd name="T2" fmla="*/ 11 w 535"/>
                  <a:gd name="T3" fmla="*/ 35 h 2392"/>
                  <a:gd name="T4" fmla="*/ 11 w 535"/>
                  <a:gd name="T5" fmla="*/ 36 h 2392"/>
                  <a:gd name="T6" fmla="*/ 10 w 535"/>
                  <a:gd name="T7" fmla="*/ 36 h 2392"/>
                  <a:gd name="T8" fmla="*/ 9 w 535"/>
                  <a:gd name="T9" fmla="*/ 35 h 2392"/>
                  <a:gd name="T10" fmla="*/ 9 w 535"/>
                  <a:gd name="T11" fmla="*/ 34 h 2392"/>
                  <a:gd name="T12" fmla="*/ 8 w 535"/>
                  <a:gd name="T13" fmla="*/ 34 h 2392"/>
                  <a:gd name="T14" fmla="*/ 8 w 535"/>
                  <a:gd name="T15" fmla="*/ 33 h 2392"/>
                  <a:gd name="T16" fmla="*/ 7 w 535"/>
                  <a:gd name="T17" fmla="*/ 33 h 2392"/>
                  <a:gd name="T18" fmla="*/ 7 w 535"/>
                  <a:gd name="T19" fmla="*/ 25 h 2392"/>
                  <a:gd name="T20" fmla="*/ 7 w 535"/>
                  <a:gd name="T21" fmla="*/ 25 h 2392"/>
                  <a:gd name="T22" fmla="*/ 7 w 535"/>
                  <a:gd name="T23" fmla="*/ 24 h 2392"/>
                  <a:gd name="T24" fmla="*/ 6 w 535"/>
                  <a:gd name="T25" fmla="*/ 24 h 2392"/>
                  <a:gd name="T26" fmla="*/ 6 w 535"/>
                  <a:gd name="T27" fmla="*/ 25 h 2392"/>
                  <a:gd name="T28" fmla="*/ 5 w 535"/>
                  <a:gd name="T29" fmla="*/ 25 h 2392"/>
                  <a:gd name="T30" fmla="*/ 5 w 535"/>
                  <a:gd name="T31" fmla="*/ 23 h 2392"/>
                  <a:gd name="T32" fmla="*/ 6 w 535"/>
                  <a:gd name="T33" fmla="*/ 23 h 2392"/>
                  <a:gd name="T34" fmla="*/ 6 w 535"/>
                  <a:gd name="T35" fmla="*/ 21 h 2392"/>
                  <a:gd name="T36" fmla="*/ 4 w 535"/>
                  <a:gd name="T37" fmla="*/ 21 h 2392"/>
                  <a:gd name="T38" fmla="*/ 4 w 535"/>
                  <a:gd name="T39" fmla="*/ 20 h 2392"/>
                  <a:gd name="T40" fmla="*/ 5 w 535"/>
                  <a:gd name="T41" fmla="*/ 20 h 2392"/>
                  <a:gd name="T42" fmla="*/ 5 w 535"/>
                  <a:gd name="T43" fmla="*/ 18 h 2392"/>
                  <a:gd name="T44" fmla="*/ 2 w 535"/>
                  <a:gd name="T45" fmla="*/ 18 h 2392"/>
                  <a:gd name="T46" fmla="*/ 2 w 535"/>
                  <a:gd name="T47" fmla="*/ 4 h 2392"/>
                  <a:gd name="T48" fmla="*/ 14 w 535"/>
                  <a:gd name="T49" fmla="*/ 3 h 2392"/>
                  <a:gd name="T50" fmla="*/ 14 w 535"/>
                  <a:gd name="T51" fmla="*/ 2 h 2392"/>
                  <a:gd name="T52" fmla="*/ 1 w 535"/>
                  <a:gd name="T53" fmla="*/ 3 h 2392"/>
                  <a:gd name="T54" fmla="*/ 1 w 535"/>
                  <a:gd name="T55" fmla="*/ 0 h 2392"/>
                  <a:gd name="T56" fmla="*/ 0 w 535"/>
                  <a:gd name="T57" fmla="*/ 0 h 2392"/>
                  <a:gd name="T58" fmla="*/ 0 w 535"/>
                  <a:gd name="T59" fmla="*/ 65 h 2392"/>
                  <a:gd name="T60" fmla="*/ 14 w 535"/>
                  <a:gd name="T61" fmla="*/ 65 h 2392"/>
                  <a:gd name="T62" fmla="*/ 14 w 535"/>
                  <a:gd name="T63" fmla="*/ 35 h 2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5"/>
                  <a:gd name="T97" fmla="*/ 0 h 2392"/>
                  <a:gd name="T98" fmla="*/ 535 w 535"/>
                  <a:gd name="T99" fmla="*/ 2392 h 23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2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>
                  <a:gd name="T0" fmla="*/ 15 w 534"/>
                  <a:gd name="T1" fmla="*/ 1 h 1451"/>
                  <a:gd name="T2" fmla="*/ 12 w 534"/>
                  <a:gd name="T3" fmla="*/ 1 h 1451"/>
                  <a:gd name="T4" fmla="*/ 12 w 534"/>
                  <a:gd name="T5" fmla="*/ 0 h 1451"/>
                  <a:gd name="T6" fmla="*/ 11 w 534"/>
                  <a:gd name="T7" fmla="*/ 0 h 1451"/>
                  <a:gd name="T8" fmla="*/ 11 w 534"/>
                  <a:gd name="T9" fmla="*/ 0 h 1451"/>
                  <a:gd name="T10" fmla="*/ 10 w 534"/>
                  <a:gd name="T11" fmla="*/ 0 h 1451"/>
                  <a:gd name="T12" fmla="*/ 10 w 534"/>
                  <a:gd name="T13" fmla="*/ 1 h 1451"/>
                  <a:gd name="T14" fmla="*/ 8 w 534"/>
                  <a:gd name="T15" fmla="*/ 1 h 1451"/>
                  <a:gd name="T16" fmla="*/ 8 w 534"/>
                  <a:gd name="T17" fmla="*/ 2 h 1451"/>
                  <a:gd name="T18" fmla="*/ 7 w 534"/>
                  <a:gd name="T19" fmla="*/ 2 h 1451"/>
                  <a:gd name="T20" fmla="*/ 7 w 534"/>
                  <a:gd name="T21" fmla="*/ 1 h 1451"/>
                  <a:gd name="T22" fmla="*/ 5 w 534"/>
                  <a:gd name="T23" fmla="*/ 1 h 1451"/>
                  <a:gd name="T24" fmla="*/ 5 w 534"/>
                  <a:gd name="T25" fmla="*/ 3 h 1451"/>
                  <a:gd name="T26" fmla="*/ 7 w 534"/>
                  <a:gd name="T27" fmla="*/ 3 h 1451"/>
                  <a:gd name="T28" fmla="*/ 7 w 534"/>
                  <a:gd name="T29" fmla="*/ 11 h 1451"/>
                  <a:gd name="T30" fmla="*/ 6 w 534"/>
                  <a:gd name="T31" fmla="*/ 11 h 1451"/>
                  <a:gd name="T32" fmla="*/ 6 w 534"/>
                  <a:gd name="T33" fmla="*/ 10 h 1451"/>
                  <a:gd name="T34" fmla="*/ 2 w 534"/>
                  <a:gd name="T35" fmla="*/ 10 h 1451"/>
                  <a:gd name="T36" fmla="*/ 2 w 534"/>
                  <a:gd name="T37" fmla="*/ 11 h 1451"/>
                  <a:gd name="T38" fmla="*/ 1 w 534"/>
                  <a:gd name="T39" fmla="*/ 11 h 1451"/>
                  <a:gd name="T40" fmla="*/ 0 w 534"/>
                  <a:gd name="T41" fmla="*/ 9 h 1451"/>
                  <a:gd name="T42" fmla="*/ 0 w 534"/>
                  <a:gd name="T43" fmla="*/ 39 h 1451"/>
                  <a:gd name="T44" fmla="*/ 15 w 534"/>
                  <a:gd name="T45" fmla="*/ 39 h 1451"/>
                  <a:gd name="T46" fmla="*/ 15 w 534"/>
                  <a:gd name="T47" fmla="*/ 1 h 14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4"/>
                  <a:gd name="T73" fmla="*/ 0 h 1451"/>
                  <a:gd name="T74" fmla="*/ 534 w 534"/>
                  <a:gd name="T75" fmla="*/ 1451 h 14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3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>
                  <a:gd name="T0" fmla="*/ 14 w 535"/>
                  <a:gd name="T1" fmla="*/ 2 h 1520"/>
                  <a:gd name="T2" fmla="*/ 14 w 535"/>
                  <a:gd name="T3" fmla="*/ 2 h 1520"/>
                  <a:gd name="T4" fmla="*/ 12 w 535"/>
                  <a:gd name="T5" fmla="*/ 0 h 1520"/>
                  <a:gd name="T6" fmla="*/ 6 w 535"/>
                  <a:gd name="T7" fmla="*/ 0 h 1520"/>
                  <a:gd name="T8" fmla="*/ 6 w 535"/>
                  <a:gd name="T9" fmla="*/ 2 h 1520"/>
                  <a:gd name="T10" fmla="*/ 2 w 535"/>
                  <a:gd name="T11" fmla="*/ 2 h 1520"/>
                  <a:gd name="T12" fmla="*/ 1 w 535"/>
                  <a:gd name="T13" fmla="*/ 3 h 1520"/>
                  <a:gd name="T14" fmla="*/ 0 w 535"/>
                  <a:gd name="T15" fmla="*/ 3 h 1520"/>
                  <a:gd name="T16" fmla="*/ 0 w 535"/>
                  <a:gd name="T17" fmla="*/ 41 h 1520"/>
                  <a:gd name="T18" fmla="*/ 14 w 535"/>
                  <a:gd name="T19" fmla="*/ 41 h 1520"/>
                  <a:gd name="T20" fmla="*/ 14 w 535"/>
                  <a:gd name="T21" fmla="*/ 2 h 15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1520"/>
                  <a:gd name="T35" fmla="*/ 535 w 535"/>
                  <a:gd name="T36" fmla="*/ 1520 h 15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4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>
                  <a:gd name="T0" fmla="*/ 14 w 535"/>
                  <a:gd name="T1" fmla="*/ 9 h 1518"/>
                  <a:gd name="T2" fmla="*/ 14 w 535"/>
                  <a:gd name="T3" fmla="*/ 9 h 1518"/>
                  <a:gd name="T4" fmla="*/ 14 w 535"/>
                  <a:gd name="T5" fmla="*/ 10 h 1518"/>
                  <a:gd name="T6" fmla="*/ 10 w 535"/>
                  <a:gd name="T7" fmla="*/ 10 h 1518"/>
                  <a:gd name="T8" fmla="*/ 10 w 535"/>
                  <a:gd name="T9" fmla="*/ 11 h 1518"/>
                  <a:gd name="T10" fmla="*/ 9 w 535"/>
                  <a:gd name="T11" fmla="*/ 12 h 1518"/>
                  <a:gd name="T12" fmla="*/ 8 w 535"/>
                  <a:gd name="T13" fmla="*/ 12 h 1518"/>
                  <a:gd name="T14" fmla="*/ 8 w 535"/>
                  <a:gd name="T15" fmla="*/ 5 h 1518"/>
                  <a:gd name="T16" fmla="*/ 10 w 535"/>
                  <a:gd name="T17" fmla="*/ 5 h 1518"/>
                  <a:gd name="T18" fmla="*/ 10 w 535"/>
                  <a:gd name="T19" fmla="*/ 8 h 1518"/>
                  <a:gd name="T20" fmla="*/ 11 w 535"/>
                  <a:gd name="T21" fmla="*/ 8 h 1518"/>
                  <a:gd name="T22" fmla="*/ 11 w 535"/>
                  <a:gd name="T23" fmla="*/ 5 h 1518"/>
                  <a:gd name="T24" fmla="*/ 14 w 535"/>
                  <a:gd name="T25" fmla="*/ 5 h 1518"/>
                  <a:gd name="T26" fmla="*/ 14 w 535"/>
                  <a:gd name="T27" fmla="*/ 5 h 1518"/>
                  <a:gd name="T28" fmla="*/ 14 w 535"/>
                  <a:gd name="T29" fmla="*/ 3 h 1518"/>
                  <a:gd name="T30" fmla="*/ 12 w 535"/>
                  <a:gd name="T31" fmla="*/ 3 h 1518"/>
                  <a:gd name="T32" fmla="*/ 7 w 535"/>
                  <a:gd name="T33" fmla="*/ 4 h 1518"/>
                  <a:gd name="T34" fmla="*/ 7 w 535"/>
                  <a:gd name="T35" fmla="*/ 0 h 1518"/>
                  <a:gd name="T36" fmla="*/ 5 w 535"/>
                  <a:gd name="T37" fmla="*/ 0 h 1518"/>
                  <a:gd name="T38" fmla="*/ 5 w 535"/>
                  <a:gd name="T39" fmla="*/ 2 h 1518"/>
                  <a:gd name="T40" fmla="*/ 6 w 535"/>
                  <a:gd name="T41" fmla="*/ 2 h 1518"/>
                  <a:gd name="T42" fmla="*/ 6 w 535"/>
                  <a:gd name="T43" fmla="*/ 4 h 1518"/>
                  <a:gd name="T44" fmla="*/ 0 w 535"/>
                  <a:gd name="T45" fmla="*/ 4 h 1518"/>
                  <a:gd name="T46" fmla="*/ 0 w 535"/>
                  <a:gd name="T47" fmla="*/ 3 h 1518"/>
                  <a:gd name="T48" fmla="*/ 0 w 535"/>
                  <a:gd name="T49" fmla="*/ 3 h 1518"/>
                  <a:gd name="T50" fmla="*/ 0 w 535"/>
                  <a:gd name="T51" fmla="*/ 41 h 1518"/>
                  <a:gd name="T52" fmla="*/ 14 w 535"/>
                  <a:gd name="T53" fmla="*/ 41 h 1518"/>
                  <a:gd name="T54" fmla="*/ 14 w 535"/>
                  <a:gd name="T55" fmla="*/ 9 h 15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5"/>
                  <a:gd name="T85" fmla="*/ 0 h 1518"/>
                  <a:gd name="T86" fmla="*/ 535 w 535"/>
                  <a:gd name="T87" fmla="*/ 1518 h 15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5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>
                  <a:gd name="T0" fmla="*/ 15 w 534"/>
                  <a:gd name="T1" fmla="*/ 7 h 1165"/>
                  <a:gd name="T2" fmla="*/ 14 w 534"/>
                  <a:gd name="T3" fmla="*/ 7 h 1165"/>
                  <a:gd name="T4" fmla="*/ 14 w 534"/>
                  <a:gd name="T5" fmla="*/ 7 h 1165"/>
                  <a:gd name="T6" fmla="*/ 14 w 534"/>
                  <a:gd name="T7" fmla="*/ 7 h 1165"/>
                  <a:gd name="T8" fmla="*/ 12 w 534"/>
                  <a:gd name="T9" fmla="*/ 6 h 1165"/>
                  <a:gd name="T10" fmla="*/ 11 w 534"/>
                  <a:gd name="T11" fmla="*/ 6 h 1165"/>
                  <a:gd name="T12" fmla="*/ 11 w 534"/>
                  <a:gd name="T13" fmla="*/ 6 h 1165"/>
                  <a:gd name="T14" fmla="*/ 10 w 534"/>
                  <a:gd name="T15" fmla="*/ 6 h 1165"/>
                  <a:gd name="T16" fmla="*/ 10 w 534"/>
                  <a:gd name="T17" fmla="*/ 6 h 1165"/>
                  <a:gd name="T18" fmla="*/ 6 w 534"/>
                  <a:gd name="T19" fmla="*/ 6 h 1165"/>
                  <a:gd name="T20" fmla="*/ 6 w 534"/>
                  <a:gd name="T21" fmla="*/ 5 h 1165"/>
                  <a:gd name="T22" fmla="*/ 5 w 534"/>
                  <a:gd name="T23" fmla="*/ 4 h 1165"/>
                  <a:gd name="T24" fmla="*/ 5 w 534"/>
                  <a:gd name="T25" fmla="*/ 4 h 1165"/>
                  <a:gd name="T26" fmla="*/ 5 w 534"/>
                  <a:gd name="T27" fmla="*/ 4 h 1165"/>
                  <a:gd name="T28" fmla="*/ 5 w 534"/>
                  <a:gd name="T29" fmla="*/ 2 h 1165"/>
                  <a:gd name="T30" fmla="*/ 2 w 534"/>
                  <a:gd name="T31" fmla="*/ 2 h 1165"/>
                  <a:gd name="T32" fmla="*/ 1 w 534"/>
                  <a:gd name="T33" fmla="*/ 1 h 1165"/>
                  <a:gd name="T34" fmla="*/ 1 w 534"/>
                  <a:gd name="T35" fmla="*/ 0 h 1165"/>
                  <a:gd name="T36" fmla="*/ 0 w 534"/>
                  <a:gd name="T37" fmla="*/ 0 h 1165"/>
                  <a:gd name="T38" fmla="*/ 0 w 534"/>
                  <a:gd name="T39" fmla="*/ 0 h 1165"/>
                  <a:gd name="T40" fmla="*/ 0 w 534"/>
                  <a:gd name="T41" fmla="*/ 32 h 1165"/>
                  <a:gd name="T42" fmla="*/ 15 w 534"/>
                  <a:gd name="T43" fmla="*/ 32 h 1165"/>
                  <a:gd name="T44" fmla="*/ 15 w 534"/>
                  <a:gd name="T45" fmla="*/ 7 h 11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4"/>
                  <a:gd name="T70" fmla="*/ 0 h 1165"/>
                  <a:gd name="T71" fmla="*/ 534 w 534"/>
                  <a:gd name="T72" fmla="*/ 1165 h 11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6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>
                  <a:gd name="T0" fmla="*/ 7 w 250"/>
                  <a:gd name="T1" fmla="*/ 3 h 131"/>
                  <a:gd name="T2" fmla="*/ 5 w 250"/>
                  <a:gd name="T3" fmla="*/ 3 h 131"/>
                  <a:gd name="T4" fmla="*/ 5 w 250"/>
                  <a:gd name="T5" fmla="*/ 2 h 131"/>
                  <a:gd name="T6" fmla="*/ 4 w 250"/>
                  <a:gd name="T7" fmla="*/ 2 h 131"/>
                  <a:gd name="T8" fmla="*/ 4 w 250"/>
                  <a:gd name="T9" fmla="*/ 3 h 131"/>
                  <a:gd name="T10" fmla="*/ 3 w 250"/>
                  <a:gd name="T11" fmla="*/ 3 h 131"/>
                  <a:gd name="T12" fmla="*/ 3 w 250"/>
                  <a:gd name="T13" fmla="*/ 2 h 131"/>
                  <a:gd name="T14" fmla="*/ 1 w 250"/>
                  <a:gd name="T15" fmla="*/ 2 h 131"/>
                  <a:gd name="T16" fmla="*/ 1 w 250"/>
                  <a:gd name="T17" fmla="*/ 3 h 131"/>
                  <a:gd name="T18" fmla="*/ 0 w 250"/>
                  <a:gd name="T19" fmla="*/ 3 h 131"/>
                  <a:gd name="T20" fmla="*/ 0 w 250"/>
                  <a:gd name="T21" fmla="*/ 1 h 131"/>
                  <a:gd name="T22" fmla="*/ 1 w 250"/>
                  <a:gd name="T23" fmla="*/ 0 h 131"/>
                  <a:gd name="T24" fmla="*/ 7 w 250"/>
                  <a:gd name="T25" fmla="*/ 0 h 131"/>
                  <a:gd name="T26" fmla="*/ 7 w 250"/>
                  <a:gd name="T27" fmla="*/ 3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0"/>
                  <a:gd name="T43" fmla="*/ 0 h 131"/>
                  <a:gd name="T44" fmla="*/ 250 w 250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7" name="Rectangle 51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38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>
                  <a:gd name="T0" fmla="*/ 5 w 185"/>
                  <a:gd name="T1" fmla="*/ 6 h 247"/>
                  <a:gd name="T2" fmla="*/ 3 w 185"/>
                  <a:gd name="T3" fmla="*/ 6 h 247"/>
                  <a:gd name="T4" fmla="*/ 3 w 185"/>
                  <a:gd name="T5" fmla="*/ 6 h 247"/>
                  <a:gd name="T6" fmla="*/ 2 w 185"/>
                  <a:gd name="T7" fmla="*/ 6 h 247"/>
                  <a:gd name="T8" fmla="*/ 2 w 185"/>
                  <a:gd name="T9" fmla="*/ 6 h 247"/>
                  <a:gd name="T10" fmla="*/ 1 w 185"/>
                  <a:gd name="T11" fmla="*/ 6 h 247"/>
                  <a:gd name="T12" fmla="*/ 0 w 185"/>
                  <a:gd name="T13" fmla="*/ 5 h 247"/>
                  <a:gd name="T14" fmla="*/ 0 w 185"/>
                  <a:gd name="T15" fmla="*/ 2 h 247"/>
                  <a:gd name="T16" fmla="*/ 3 w 185"/>
                  <a:gd name="T17" fmla="*/ 2 h 247"/>
                  <a:gd name="T18" fmla="*/ 5 w 185"/>
                  <a:gd name="T19" fmla="*/ 0 h 247"/>
                  <a:gd name="T20" fmla="*/ 5 w 185"/>
                  <a:gd name="T21" fmla="*/ 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7"/>
                  <a:gd name="T35" fmla="*/ 185 w 185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39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>
                  <a:gd name="T0" fmla="*/ 15 w 534"/>
                  <a:gd name="T1" fmla="*/ 44 h 4005"/>
                  <a:gd name="T2" fmla="*/ 13 w 534"/>
                  <a:gd name="T3" fmla="*/ 44 h 4005"/>
                  <a:gd name="T4" fmla="*/ 13 w 534"/>
                  <a:gd name="T5" fmla="*/ 10 h 4005"/>
                  <a:gd name="T6" fmla="*/ 1 w 534"/>
                  <a:gd name="T7" fmla="*/ 10 h 4005"/>
                  <a:gd name="T8" fmla="*/ 1 w 534"/>
                  <a:gd name="T9" fmla="*/ 8 h 4005"/>
                  <a:gd name="T10" fmla="*/ 8 w 534"/>
                  <a:gd name="T11" fmla="*/ 8 h 4005"/>
                  <a:gd name="T12" fmla="*/ 7 w 534"/>
                  <a:gd name="T13" fmla="*/ 2 h 4005"/>
                  <a:gd name="T14" fmla="*/ 3 w 534"/>
                  <a:gd name="T15" fmla="*/ 0 h 4005"/>
                  <a:gd name="T16" fmla="*/ 0 w 534"/>
                  <a:gd name="T17" fmla="*/ 0 h 4005"/>
                  <a:gd name="T18" fmla="*/ 0 w 534"/>
                  <a:gd name="T19" fmla="*/ 108 h 4005"/>
                  <a:gd name="T20" fmla="*/ 15 w 534"/>
                  <a:gd name="T21" fmla="*/ 108 h 4005"/>
                  <a:gd name="T22" fmla="*/ 15 w 534"/>
                  <a:gd name="T23" fmla="*/ 44 h 40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4"/>
                  <a:gd name="T37" fmla="*/ 0 h 4005"/>
                  <a:gd name="T38" fmla="*/ 534 w 534"/>
                  <a:gd name="T39" fmla="*/ 4005 h 40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0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>
                  <a:gd name="T0" fmla="*/ 14 w 535"/>
                  <a:gd name="T1" fmla="*/ 7 h 3087"/>
                  <a:gd name="T2" fmla="*/ 11 w 535"/>
                  <a:gd name="T3" fmla="*/ 0 h 3087"/>
                  <a:gd name="T4" fmla="*/ 0 w 535"/>
                  <a:gd name="T5" fmla="*/ 0 h 3087"/>
                  <a:gd name="T6" fmla="*/ 0 w 535"/>
                  <a:gd name="T7" fmla="*/ 83 h 3087"/>
                  <a:gd name="T8" fmla="*/ 14 w 535"/>
                  <a:gd name="T9" fmla="*/ 83 h 3087"/>
                  <a:gd name="T10" fmla="*/ 14 w 535"/>
                  <a:gd name="T11" fmla="*/ 7 h 30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5"/>
                  <a:gd name="T19" fmla="*/ 0 h 3087"/>
                  <a:gd name="T20" fmla="*/ 535 w 535"/>
                  <a:gd name="T21" fmla="*/ 3087 h 30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1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>
                  <a:gd name="T0" fmla="*/ 14 w 535"/>
                  <a:gd name="T1" fmla="*/ 0 h 3090"/>
                  <a:gd name="T2" fmla="*/ 13 w 535"/>
                  <a:gd name="T3" fmla="*/ 0 h 3090"/>
                  <a:gd name="T4" fmla="*/ 13 w 535"/>
                  <a:gd name="T5" fmla="*/ 2 h 3090"/>
                  <a:gd name="T6" fmla="*/ 4 w 535"/>
                  <a:gd name="T7" fmla="*/ 2 h 3090"/>
                  <a:gd name="T8" fmla="*/ 4 w 535"/>
                  <a:gd name="T9" fmla="*/ 7 h 3090"/>
                  <a:gd name="T10" fmla="*/ 1 w 535"/>
                  <a:gd name="T11" fmla="*/ 7 h 3090"/>
                  <a:gd name="T12" fmla="*/ 1 w 535"/>
                  <a:gd name="T13" fmla="*/ 8 h 3090"/>
                  <a:gd name="T14" fmla="*/ 0 w 535"/>
                  <a:gd name="T15" fmla="*/ 8 h 3090"/>
                  <a:gd name="T16" fmla="*/ 0 w 535"/>
                  <a:gd name="T17" fmla="*/ 84 h 3090"/>
                  <a:gd name="T18" fmla="*/ 14 w 535"/>
                  <a:gd name="T19" fmla="*/ 84 h 3090"/>
                  <a:gd name="T20" fmla="*/ 14 w 535"/>
                  <a:gd name="T21" fmla="*/ 0 h 30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090"/>
                  <a:gd name="T35" fmla="*/ 535 w 535"/>
                  <a:gd name="T36" fmla="*/ 3090 h 30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2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>
                  <a:gd name="T0" fmla="*/ 14 w 534"/>
                  <a:gd name="T1" fmla="*/ 9 h 3177"/>
                  <a:gd name="T2" fmla="*/ 14 w 534"/>
                  <a:gd name="T3" fmla="*/ 9 h 3177"/>
                  <a:gd name="T4" fmla="*/ 14 w 534"/>
                  <a:gd name="T5" fmla="*/ 5 h 3177"/>
                  <a:gd name="T6" fmla="*/ 8 w 534"/>
                  <a:gd name="T7" fmla="*/ 5 h 3177"/>
                  <a:gd name="T8" fmla="*/ 8 w 534"/>
                  <a:gd name="T9" fmla="*/ 0 h 3177"/>
                  <a:gd name="T10" fmla="*/ 0 w 534"/>
                  <a:gd name="T11" fmla="*/ 0 h 3177"/>
                  <a:gd name="T12" fmla="*/ 0 w 534"/>
                  <a:gd name="T13" fmla="*/ 86 h 3177"/>
                  <a:gd name="T14" fmla="*/ 14 w 534"/>
                  <a:gd name="T15" fmla="*/ 86 h 3177"/>
                  <a:gd name="T16" fmla="*/ 14 w 534"/>
                  <a:gd name="T17" fmla="*/ 9 h 3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4"/>
                  <a:gd name="T28" fmla="*/ 0 h 3177"/>
                  <a:gd name="T29" fmla="*/ 534 w 534"/>
                  <a:gd name="T30" fmla="*/ 3177 h 3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3" name="Rectangle 57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/>
              <a:solidFill>
                <a:srgbClr val="A148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44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>
                  <a:gd name="T0" fmla="*/ 14 w 535"/>
                  <a:gd name="T1" fmla="*/ 0 h 4405"/>
                  <a:gd name="T2" fmla="*/ 0 w 535"/>
                  <a:gd name="T3" fmla="*/ 1 h 4405"/>
                  <a:gd name="T4" fmla="*/ 0 w 535"/>
                  <a:gd name="T5" fmla="*/ 17 h 4405"/>
                  <a:gd name="T6" fmla="*/ 0 w 535"/>
                  <a:gd name="T7" fmla="*/ 17 h 4405"/>
                  <a:gd name="T8" fmla="*/ 0 w 535"/>
                  <a:gd name="T9" fmla="*/ 119 h 4405"/>
                  <a:gd name="T10" fmla="*/ 14 w 535"/>
                  <a:gd name="T11" fmla="*/ 119 h 4405"/>
                  <a:gd name="T12" fmla="*/ 14 w 535"/>
                  <a:gd name="T13" fmla="*/ 0 h 4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4405"/>
                  <a:gd name="T23" fmla="*/ 535 w 535"/>
                  <a:gd name="T24" fmla="*/ 4405 h 44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5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>
                  <a:gd name="T0" fmla="*/ 14 w 535"/>
                  <a:gd name="T1" fmla="*/ 0 h 3823"/>
                  <a:gd name="T2" fmla="*/ 10 w 535"/>
                  <a:gd name="T3" fmla="*/ 0 h 3823"/>
                  <a:gd name="T4" fmla="*/ 10 w 535"/>
                  <a:gd name="T5" fmla="*/ 2 h 3823"/>
                  <a:gd name="T6" fmla="*/ 7 w 535"/>
                  <a:gd name="T7" fmla="*/ 2 h 3823"/>
                  <a:gd name="T8" fmla="*/ 7 w 535"/>
                  <a:gd name="T9" fmla="*/ 3 h 3823"/>
                  <a:gd name="T10" fmla="*/ 0 w 535"/>
                  <a:gd name="T11" fmla="*/ 3 h 3823"/>
                  <a:gd name="T12" fmla="*/ 0 w 535"/>
                  <a:gd name="T13" fmla="*/ 103 h 3823"/>
                  <a:gd name="T14" fmla="*/ 14 w 535"/>
                  <a:gd name="T15" fmla="*/ 103 h 3823"/>
                  <a:gd name="T16" fmla="*/ 14 w 535"/>
                  <a:gd name="T17" fmla="*/ 0 h 38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3823"/>
                  <a:gd name="T29" fmla="*/ 535 w 535"/>
                  <a:gd name="T30" fmla="*/ 3823 h 38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6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>
                  <a:gd name="T0" fmla="*/ 15 w 534"/>
                  <a:gd name="T1" fmla="*/ 1 h 4583"/>
                  <a:gd name="T2" fmla="*/ 13 w 534"/>
                  <a:gd name="T3" fmla="*/ 0 h 4583"/>
                  <a:gd name="T4" fmla="*/ 0 w 534"/>
                  <a:gd name="T5" fmla="*/ 0 h 4583"/>
                  <a:gd name="T6" fmla="*/ 0 w 534"/>
                  <a:gd name="T7" fmla="*/ 124 h 4583"/>
                  <a:gd name="T8" fmla="*/ 15 w 534"/>
                  <a:gd name="T9" fmla="*/ 124 h 4583"/>
                  <a:gd name="T10" fmla="*/ 15 w 534"/>
                  <a:gd name="T11" fmla="*/ 1 h 4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4583"/>
                  <a:gd name="T20" fmla="*/ 534 w 534"/>
                  <a:gd name="T21" fmla="*/ 4583 h 4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7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>
                  <a:gd name="T0" fmla="*/ 14 w 535"/>
                  <a:gd name="T1" fmla="*/ 12 h 4487"/>
                  <a:gd name="T2" fmla="*/ 14 w 535"/>
                  <a:gd name="T3" fmla="*/ 12 h 4487"/>
                  <a:gd name="T4" fmla="*/ 14 w 535"/>
                  <a:gd name="T5" fmla="*/ 11 h 4487"/>
                  <a:gd name="T6" fmla="*/ 12 w 535"/>
                  <a:gd name="T7" fmla="*/ 11 h 4487"/>
                  <a:gd name="T8" fmla="*/ 12 w 535"/>
                  <a:gd name="T9" fmla="*/ 8 h 4487"/>
                  <a:gd name="T10" fmla="*/ 11 w 535"/>
                  <a:gd name="T11" fmla="*/ 6 h 4487"/>
                  <a:gd name="T12" fmla="*/ 8 w 535"/>
                  <a:gd name="T13" fmla="*/ 6 h 4487"/>
                  <a:gd name="T14" fmla="*/ 8 w 535"/>
                  <a:gd name="T15" fmla="*/ 7 h 4487"/>
                  <a:gd name="T16" fmla="*/ 5 w 535"/>
                  <a:gd name="T17" fmla="*/ 7 h 4487"/>
                  <a:gd name="T18" fmla="*/ 5 w 535"/>
                  <a:gd name="T19" fmla="*/ 2 h 4487"/>
                  <a:gd name="T20" fmla="*/ 0 w 535"/>
                  <a:gd name="T21" fmla="*/ 0 h 4487"/>
                  <a:gd name="T22" fmla="*/ 0 w 535"/>
                  <a:gd name="T23" fmla="*/ 121 h 4487"/>
                  <a:gd name="T24" fmla="*/ 14 w 535"/>
                  <a:gd name="T25" fmla="*/ 121 h 4487"/>
                  <a:gd name="T26" fmla="*/ 14 w 535"/>
                  <a:gd name="T27" fmla="*/ 12 h 44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487"/>
                  <a:gd name="T44" fmla="*/ 535 w 535"/>
                  <a:gd name="T45" fmla="*/ 4487 h 44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8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>
                  <a:gd name="T0" fmla="*/ 14 w 535"/>
                  <a:gd name="T1" fmla="*/ 72 h 3838"/>
                  <a:gd name="T2" fmla="*/ 14 w 535"/>
                  <a:gd name="T3" fmla="*/ 72 h 3838"/>
                  <a:gd name="T4" fmla="*/ 14 w 535"/>
                  <a:gd name="T5" fmla="*/ 50 h 3838"/>
                  <a:gd name="T6" fmla="*/ 14 w 535"/>
                  <a:gd name="T7" fmla="*/ 49 h 3838"/>
                  <a:gd name="T8" fmla="*/ 14 w 535"/>
                  <a:gd name="T9" fmla="*/ 44 h 3838"/>
                  <a:gd name="T10" fmla="*/ 13 w 535"/>
                  <a:gd name="T11" fmla="*/ 44 h 3838"/>
                  <a:gd name="T12" fmla="*/ 13 w 535"/>
                  <a:gd name="T13" fmla="*/ 46 h 3838"/>
                  <a:gd name="T14" fmla="*/ 5 w 535"/>
                  <a:gd name="T15" fmla="*/ 46 h 3838"/>
                  <a:gd name="T16" fmla="*/ 5 w 535"/>
                  <a:gd name="T17" fmla="*/ 45 h 3838"/>
                  <a:gd name="T18" fmla="*/ 4 w 535"/>
                  <a:gd name="T19" fmla="*/ 45 h 3838"/>
                  <a:gd name="T20" fmla="*/ 4 w 535"/>
                  <a:gd name="T21" fmla="*/ 12 h 3838"/>
                  <a:gd name="T22" fmla="*/ 0 w 535"/>
                  <a:gd name="T23" fmla="*/ 11 h 3838"/>
                  <a:gd name="T24" fmla="*/ 0 w 535"/>
                  <a:gd name="T25" fmla="*/ 0 h 3838"/>
                  <a:gd name="T26" fmla="*/ 0 w 535"/>
                  <a:gd name="T27" fmla="*/ 0 h 3838"/>
                  <a:gd name="T28" fmla="*/ 0 w 535"/>
                  <a:gd name="T29" fmla="*/ 103 h 3838"/>
                  <a:gd name="T30" fmla="*/ 14 w 535"/>
                  <a:gd name="T31" fmla="*/ 103 h 3838"/>
                  <a:gd name="T32" fmla="*/ 14 w 535"/>
                  <a:gd name="T33" fmla="*/ 72 h 3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5"/>
                  <a:gd name="T52" fmla="*/ 0 h 3838"/>
                  <a:gd name="T53" fmla="*/ 535 w 535"/>
                  <a:gd name="T54" fmla="*/ 3838 h 3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49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>
                  <a:gd name="T0" fmla="*/ 15 w 534"/>
                  <a:gd name="T1" fmla="*/ 8 h 1510"/>
                  <a:gd name="T2" fmla="*/ 12 w 534"/>
                  <a:gd name="T3" fmla="*/ 8 h 1510"/>
                  <a:gd name="T4" fmla="*/ 12 w 534"/>
                  <a:gd name="T5" fmla="*/ 6 h 1510"/>
                  <a:gd name="T6" fmla="*/ 11 w 534"/>
                  <a:gd name="T7" fmla="*/ 5 h 1510"/>
                  <a:gd name="T8" fmla="*/ 11 w 534"/>
                  <a:gd name="T9" fmla="*/ 3 h 1510"/>
                  <a:gd name="T10" fmla="*/ 12 w 534"/>
                  <a:gd name="T11" fmla="*/ 3 h 1510"/>
                  <a:gd name="T12" fmla="*/ 12 w 534"/>
                  <a:gd name="T13" fmla="*/ 1 h 1510"/>
                  <a:gd name="T14" fmla="*/ 11 w 534"/>
                  <a:gd name="T15" fmla="*/ 0 h 1510"/>
                  <a:gd name="T16" fmla="*/ 10 w 534"/>
                  <a:gd name="T17" fmla="*/ 0 h 1510"/>
                  <a:gd name="T18" fmla="*/ 10 w 534"/>
                  <a:gd name="T19" fmla="*/ 5 h 1510"/>
                  <a:gd name="T20" fmla="*/ 9 w 534"/>
                  <a:gd name="T21" fmla="*/ 5 h 1510"/>
                  <a:gd name="T22" fmla="*/ 9 w 534"/>
                  <a:gd name="T23" fmla="*/ 5 h 1510"/>
                  <a:gd name="T24" fmla="*/ 11 w 534"/>
                  <a:gd name="T25" fmla="*/ 5 h 1510"/>
                  <a:gd name="T26" fmla="*/ 11 w 534"/>
                  <a:gd name="T27" fmla="*/ 8 h 1510"/>
                  <a:gd name="T28" fmla="*/ 7 w 534"/>
                  <a:gd name="T29" fmla="*/ 10 h 1510"/>
                  <a:gd name="T30" fmla="*/ 0 w 534"/>
                  <a:gd name="T31" fmla="*/ 10 h 1510"/>
                  <a:gd name="T32" fmla="*/ 0 w 534"/>
                  <a:gd name="T33" fmla="*/ 41 h 1510"/>
                  <a:gd name="T34" fmla="*/ 15 w 534"/>
                  <a:gd name="T35" fmla="*/ 41 h 1510"/>
                  <a:gd name="T36" fmla="*/ 15 w 534"/>
                  <a:gd name="T37" fmla="*/ 8 h 1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1510"/>
                  <a:gd name="T59" fmla="*/ 534 w 534"/>
                  <a:gd name="T60" fmla="*/ 1510 h 1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0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>
                  <a:gd name="T0" fmla="*/ 12 w 447"/>
                  <a:gd name="T1" fmla="*/ 3 h 1162"/>
                  <a:gd name="T2" fmla="*/ 0 w 447"/>
                  <a:gd name="T3" fmla="*/ 0 h 1162"/>
                  <a:gd name="T4" fmla="*/ 0 w 447"/>
                  <a:gd name="T5" fmla="*/ 31 h 1162"/>
                  <a:gd name="T6" fmla="*/ 12 w 447"/>
                  <a:gd name="T7" fmla="*/ 31 h 1162"/>
                  <a:gd name="T8" fmla="*/ 12 w 447"/>
                  <a:gd name="T9" fmla="*/ 3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1162"/>
                  <a:gd name="T17" fmla="*/ 447 w 447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</p:grpSp>
        <p:grpSp>
          <p:nvGrpSpPr>
            <p:cNvPr id="29" name="Group 65"/>
            <p:cNvGrpSpPr/>
            <p:nvPr/>
          </p:nvGrpSpPr>
          <p:grpSpPr bwMode="auto">
            <a:xfrm>
              <a:off x="4277" y="0"/>
              <a:ext cx="1963" cy="414"/>
              <a:chOff x="0" y="0"/>
              <a:chExt cx="5616" cy="753"/>
            </a:xfrm>
          </p:grpSpPr>
          <p:sp>
            <p:nvSpPr>
              <p:cNvPr id="1048651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>
                  <a:gd name="T0" fmla="*/ 0 w 339"/>
                  <a:gd name="T1" fmla="*/ 1 h 60"/>
                  <a:gd name="T2" fmla="*/ 8 w 339"/>
                  <a:gd name="T3" fmla="*/ 1 h 60"/>
                  <a:gd name="T4" fmla="*/ 8 w 339"/>
                  <a:gd name="T5" fmla="*/ 2 h 60"/>
                  <a:gd name="T6" fmla="*/ 9 w 339"/>
                  <a:gd name="T7" fmla="*/ 2 h 60"/>
                  <a:gd name="T8" fmla="*/ 9 w 339"/>
                  <a:gd name="T9" fmla="*/ 1 h 60"/>
                  <a:gd name="T10" fmla="*/ 9 w 339"/>
                  <a:gd name="T11" fmla="*/ 1 h 60"/>
                  <a:gd name="T12" fmla="*/ 9 w 339"/>
                  <a:gd name="T13" fmla="*/ 0 h 60"/>
                  <a:gd name="T14" fmla="*/ 0 w 339"/>
                  <a:gd name="T15" fmla="*/ 0 h 60"/>
                  <a:gd name="T16" fmla="*/ 0 w 33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60"/>
                  <a:gd name="T29" fmla="*/ 339 w 33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2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>
                  <a:gd name="T0" fmla="*/ 0 w 298"/>
                  <a:gd name="T1" fmla="*/ 2 h 79"/>
                  <a:gd name="T2" fmla="*/ 6 w 298"/>
                  <a:gd name="T3" fmla="*/ 2 h 79"/>
                  <a:gd name="T4" fmla="*/ 7 w 298"/>
                  <a:gd name="T5" fmla="*/ 2 h 79"/>
                  <a:gd name="T6" fmla="*/ 7 w 298"/>
                  <a:gd name="T7" fmla="*/ 2 h 79"/>
                  <a:gd name="T8" fmla="*/ 7 w 298"/>
                  <a:gd name="T9" fmla="*/ 2 h 79"/>
                  <a:gd name="T10" fmla="*/ 8 w 298"/>
                  <a:gd name="T11" fmla="*/ 2 h 79"/>
                  <a:gd name="T12" fmla="*/ 8 w 298"/>
                  <a:gd name="T13" fmla="*/ 1 h 79"/>
                  <a:gd name="T14" fmla="*/ 7 w 298"/>
                  <a:gd name="T15" fmla="*/ 1 h 79"/>
                  <a:gd name="T16" fmla="*/ 7 w 298"/>
                  <a:gd name="T17" fmla="*/ 0 h 79"/>
                  <a:gd name="T18" fmla="*/ 7 w 298"/>
                  <a:gd name="T19" fmla="*/ 0 h 79"/>
                  <a:gd name="T20" fmla="*/ 7 w 298"/>
                  <a:gd name="T21" fmla="*/ 1 h 79"/>
                  <a:gd name="T22" fmla="*/ 0 w 298"/>
                  <a:gd name="T23" fmla="*/ 1 h 79"/>
                  <a:gd name="T24" fmla="*/ 0 w 298"/>
                  <a:gd name="T25" fmla="*/ 2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8"/>
                  <a:gd name="T40" fmla="*/ 0 h 79"/>
                  <a:gd name="T41" fmla="*/ 298 w 298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3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>
                  <a:gd name="T0" fmla="*/ 0 w 40"/>
                  <a:gd name="T1" fmla="*/ 1 h 47"/>
                  <a:gd name="T2" fmla="*/ 0 w 40"/>
                  <a:gd name="T3" fmla="*/ 1 h 47"/>
                  <a:gd name="T4" fmla="*/ 0 w 40"/>
                  <a:gd name="T5" fmla="*/ 1 h 47"/>
                  <a:gd name="T6" fmla="*/ 1 w 40"/>
                  <a:gd name="T7" fmla="*/ 1 h 47"/>
                  <a:gd name="T8" fmla="*/ 1 w 40"/>
                  <a:gd name="T9" fmla="*/ 0 h 47"/>
                  <a:gd name="T10" fmla="*/ 0 w 40"/>
                  <a:gd name="T11" fmla="*/ 0 h 47"/>
                  <a:gd name="T12" fmla="*/ 0 w 40"/>
                  <a:gd name="T13" fmla="*/ 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7"/>
                  <a:gd name="T23" fmla="*/ 40 w 40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4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>
                  <a:gd name="T0" fmla="*/ 3 w 95"/>
                  <a:gd name="T1" fmla="*/ 0 h 935"/>
                  <a:gd name="T2" fmla="*/ 1 w 95"/>
                  <a:gd name="T3" fmla="*/ 0 h 935"/>
                  <a:gd name="T4" fmla="*/ 0 w 95"/>
                  <a:gd name="T5" fmla="*/ 0 h 935"/>
                  <a:gd name="T6" fmla="*/ 0 w 95"/>
                  <a:gd name="T7" fmla="*/ 25 h 935"/>
                  <a:gd name="T8" fmla="*/ 3 w 95"/>
                  <a:gd name="T9" fmla="*/ 25 h 935"/>
                  <a:gd name="T10" fmla="*/ 3 w 95"/>
                  <a:gd name="T11" fmla="*/ 0 h 9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935"/>
                  <a:gd name="T20" fmla="*/ 95 w 95"/>
                  <a:gd name="T21" fmla="*/ 935 h 9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5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>
                  <a:gd name="T0" fmla="*/ 14 w 535"/>
                  <a:gd name="T1" fmla="*/ 0 h 991"/>
                  <a:gd name="T2" fmla="*/ 14 w 535"/>
                  <a:gd name="T3" fmla="*/ 0 h 991"/>
                  <a:gd name="T4" fmla="*/ 12 w 535"/>
                  <a:gd name="T5" fmla="*/ 1 h 991"/>
                  <a:gd name="T6" fmla="*/ 11 w 535"/>
                  <a:gd name="T7" fmla="*/ 2 h 991"/>
                  <a:gd name="T8" fmla="*/ 11 w 535"/>
                  <a:gd name="T9" fmla="*/ 1 h 991"/>
                  <a:gd name="T10" fmla="*/ 9 w 535"/>
                  <a:gd name="T11" fmla="*/ 1 h 991"/>
                  <a:gd name="T12" fmla="*/ 9 w 535"/>
                  <a:gd name="T13" fmla="*/ 0 h 991"/>
                  <a:gd name="T14" fmla="*/ 3 w 535"/>
                  <a:gd name="T15" fmla="*/ 0 h 991"/>
                  <a:gd name="T16" fmla="*/ 3 w 535"/>
                  <a:gd name="T17" fmla="*/ 1 h 991"/>
                  <a:gd name="T18" fmla="*/ 1 w 535"/>
                  <a:gd name="T19" fmla="*/ 1 h 991"/>
                  <a:gd name="T20" fmla="*/ 1 w 535"/>
                  <a:gd name="T21" fmla="*/ 0 h 991"/>
                  <a:gd name="T22" fmla="*/ 0 w 535"/>
                  <a:gd name="T23" fmla="*/ 0 h 991"/>
                  <a:gd name="T24" fmla="*/ 0 w 535"/>
                  <a:gd name="T25" fmla="*/ 27 h 991"/>
                  <a:gd name="T26" fmla="*/ 14 w 535"/>
                  <a:gd name="T27" fmla="*/ 27 h 991"/>
                  <a:gd name="T28" fmla="*/ 14 w 535"/>
                  <a:gd name="T29" fmla="*/ 0 h 9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991"/>
                  <a:gd name="T47" fmla="*/ 535 w 535"/>
                  <a:gd name="T48" fmla="*/ 991 h 9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6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>
                  <a:gd name="T0" fmla="*/ 14 w 535"/>
                  <a:gd name="T1" fmla="*/ 0 h 1371"/>
                  <a:gd name="T2" fmla="*/ 11 w 535"/>
                  <a:gd name="T3" fmla="*/ 3 h 1371"/>
                  <a:gd name="T4" fmla="*/ 11 w 535"/>
                  <a:gd name="T5" fmla="*/ 12 h 1371"/>
                  <a:gd name="T6" fmla="*/ 10 w 535"/>
                  <a:gd name="T7" fmla="*/ 12 h 1371"/>
                  <a:gd name="T8" fmla="*/ 10 w 535"/>
                  <a:gd name="T9" fmla="*/ 11 h 1371"/>
                  <a:gd name="T10" fmla="*/ 9 w 535"/>
                  <a:gd name="T11" fmla="*/ 11 h 1371"/>
                  <a:gd name="T12" fmla="*/ 9 w 535"/>
                  <a:gd name="T13" fmla="*/ 10 h 1371"/>
                  <a:gd name="T14" fmla="*/ 7 w 535"/>
                  <a:gd name="T15" fmla="*/ 10 h 1371"/>
                  <a:gd name="T16" fmla="*/ 7 w 535"/>
                  <a:gd name="T17" fmla="*/ 12 h 1371"/>
                  <a:gd name="T18" fmla="*/ 6 w 535"/>
                  <a:gd name="T19" fmla="*/ 12 h 1371"/>
                  <a:gd name="T20" fmla="*/ 6 w 535"/>
                  <a:gd name="T21" fmla="*/ 11 h 1371"/>
                  <a:gd name="T22" fmla="*/ 5 w 535"/>
                  <a:gd name="T23" fmla="*/ 11 h 1371"/>
                  <a:gd name="T24" fmla="*/ 3 w 535"/>
                  <a:gd name="T25" fmla="*/ 13 h 1371"/>
                  <a:gd name="T26" fmla="*/ 2 w 535"/>
                  <a:gd name="T27" fmla="*/ 13 h 1371"/>
                  <a:gd name="T28" fmla="*/ 2 w 535"/>
                  <a:gd name="T29" fmla="*/ 12 h 1371"/>
                  <a:gd name="T30" fmla="*/ 1 w 535"/>
                  <a:gd name="T31" fmla="*/ 12 h 1371"/>
                  <a:gd name="T32" fmla="*/ 1 w 535"/>
                  <a:gd name="T33" fmla="*/ 13 h 1371"/>
                  <a:gd name="T34" fmla="*/ 0 w 535"/>
                  <a:gd name="T35" fmla="*/ 13 h 1371"/>
                  <a:gd name="T36" fmla="*/ 0 w 535"/>
                  <a:gd name="T37" fmla="*/ 11 h 1371"/>
                  <a:gd name="T38" fmla="*/ 0 w 535"/>
                  <a:gd name="T39" fmla="*/ 11 h 1371"/>
                  <a:gd name="T40" fmla="*/ 0 w 535"/>
                  <a:gd name="T41" fmla="*/ 37 h 1371"/>
                  <a:gd name="T42" fmla="*/ 14 w 535"/>
                  <a:gd name="T43" fmla="*/ 37 h 1371"/>
                  <a:gd name="T44" fmla="*/ 14 w 535"/>
                  <a:gd name="T45" fmla="*/ 0 h 13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1371"/>
                  <a:gd name="T71" fmla="*/ 535 w 535"/>
                  <a:gd name="T72" fmla="*/ 1371 h 13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7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>
                  <a:gd name="T0" fmla="*/ 14 w 534"/>
                  <a:gd name="T1" fmla="*/ 0 h 2128"/>
                  <a:gd name="T2" fmla="*/ 11 w 534"/>
                  <a:gd name="T3" fmla="*/ 0 h 2128"/>
                  <a:gd name="T4" fmla="*/ 11 w 534"/>
                  <a:gd name="T5" fmla="*/ 0 h 2128"/>
                  <a:gd name="T6" fmla="*/ 10 w 534"/>
                  <a:gd name="T7" fmla="*/ 0 h 2128"/>
                  <a:gd name="T8" fmla="*/ 10 w 534"/>
                  <a:gd name="T9" fmla="*/ 0 h 2128"/>
                  <a:gd name="T10" fmla="*/ 5 w 534"/>
                  <a:gd name="T11" fmla="*/ 0 h 2128"/>
                  <a:gd name="T12" fmla="*/ 5 w 534"/>
                  <a:gd name="T13" fmla="*/ 19 h 2128"/>
                  <a:gd name="T14" fmla="*/ 2 w 534"/>
                  <a:gd name="T15" fmla="*/ 19 h 2128"/>
                  <a:gd name="T16" fmla="*/ 2 w 534"/>
                  <a:gd name="T17" fmla="*/ 20 h 2128"/>
                  <a:gd name="T18" fmla="*/ 0 w 534"/>
                  <a:gd name="T19" fmla="*/ 20 h 2128"/>
                  <a:gd name="T20" fmla="*/ 0 w 534"/>
                  <a:gd name="T21" fmla="*/ 58 h 2128"/>
                  <a:gd name="T22" fmla="*/ 14 w 534"/>
                  <a:gd name="T23" fmla="*/ 58 h 2128"/>
                  <a:gd name="T24" fmla="*/ 14 w 534"/>
                  <a:gd name="T25" fmla="*/ 0 h 2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4"/>
                  <a:gd name="T40" fmla="*/ 0 h 2128"/>
                  <a:gd name="T41" fmla="*/ 534 w 534"/>
                  <a:gd name="T42" fmla="*/ 2128 h 21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8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>
                  <a:gd name="T0" fmla="*/ 14 w 535"/>
                  <a:gd name="T1" fmla="*/ 32 h 2083"/>
                  <a:gd name="T2" fmla="*/ 13 w 535"/>
                  <a:gd name="T3" fmla="*/ 32 h 2083"/>
                  <a:gd name="T4" fmla="*/ 13 w 535"/>
                  <a:gd name="T5" fmla="*/ 33 h 2083"/>
                  <a:gd name="T6" fmla="*/ 9 w 535"/>
                  <a:gd name="T7" fmla="*/ 33 h 2083"/>
                  <a:gd name="T8" fmla="*/ 9 w 535"/>
                  <a:gd name="T9" fmla="*/ 32 h 2083"/>
                  <a:gd name="T10" fmla="*/ 8 w 535"/>
                  <a:gd name="T11" fmla="*/ 32 h 2083"/>
                  <a:gd name="T12" fmla="*/ 8 w 535"/>
                  <a:gd name="T13" fmla="*/ 23 h 2083"/>
                  <a:gd name="T14" fmla="*/ 7 w 535"/>
                  <a:gd name="T15" fmla="*/ 23 h 2083"/>
                  <a:gd name="T16" fmla="*/ 7 w 535"/>
                  <a:gd name="T17" fmla="*/ 23 h 2083"/>
                  <a:gd name="T18" fmla="*/ 7 w 535"/>
                  <a:gd name="T19" fmla="*/ 23 h 2083"/>
                  <a:gd name="T20" fmla="*/ 7 w 535"/>
                  <a:gd name="T21" fmla="*/ 22 h 2083"/>
                  <a:gd name="T22" fmla="*/ 6 w 535"/>
                  <a:gd name="T23" fmla="*/ 22 h 2083"/>
                  <a:gd name="T24" fmla="*/ 6 w 535"/>
                  <a:gd name="T25" fmla="*/ 21 h 2083"/>
                  <a:gd name="T26" fmla="*/ 5 w 535"/>
                  <a:gd name="T27" fmla="*/ 21 h 2083"/>
                  <a:gd name="T28" fmla="*/ 5 w 535"/>
                  <a:gd name="T29" fmla="*/ 20 h 2083"/>
                  <a:gd name="T30" fmla="*/ 4 w 535"/>
                  <a:gd name="T31" fmla="*/ 20 h 2083"/>
                  <a:gd name="T32" fmla="*/ 4 w 535"/>
                  <a:gd name="T33" fmla="*/ 8 h 2083"/>
                  <a:gd name="T34" fmla="*/ 2 w 535"/>
                  <a:gd name="T35" fmla="*/ 8 h 2083"/>
                  <a:gd name="T36" fmla="*/ 2 w 535"/>
                  <a:gd name="T37" fmla="*/ 7 h 2083"/>
                  <a:gd name="T38" fmla="*/ 1 w 535"/>
                  <a:gd name="T39" fmla="*/ 7 h 2083"/>
                  <a:gd name="T40" fmla="*/ 1 w 535"/>
                  <a:gd name="T41" fmla="*/ 0 h 2083"/>
                  <a:gd name="T42" fmla="*/ 0 w 535"/>
                  <a:gd name="T43" fmla="*/ 0 h 2083"/>
                  <a:gd name="T44" fmla="*/ 0 w 535"/>
                  <a:gd name="T45" fmla="*/ 56 h 2083"/>
                  <a:gd name="T46" fmla="*/ 14 w 535"/>
                  <a:gd name="T47" fmla="*/ 56 h 2083"/>
                  <a:gd name="T48" fmla="*/ 14 w 535"/>
                  <a:gd name="T49" fmla="*/ 32 h 20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2083"/>
                  <a:gd name="T77" fmla="*/ 535 w 535"/>
                  <a:gd name="T78" fmla="*/ 2083 h 20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59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>
                  <a:gd name="T0" fmla="*/ 14 w 535"/>
                  <a:gd name="T1" fmla="*/ 8 h 1953"/>
                  <a:gd name="T2" fmla="*/ 14 w 535"/>
                  <a:gd name="T3" fmla="*/ 8 h 1953"/>
                  <a:gd name="T4" fmla="*/ 14 w 535"/>
                  <a:gd name="T5" fmla="*/ 9 h 1953"/>
                  <a:gd name="T6" fmla="*/ 13 w 535"/>
                  <a:gd name="T7" fmla="*/ 9 h 1953"/>
                  <a:gd name="T8" fmla="*/ 13 w 535"/>
                  <a:gd name="T9" fmla="*/ 9 h 1953"/>
                  <a:gd name="T10" fmla="*/ 14 w 535"/>
                  <a:gd name="T11" fmla="*/ 9 h 1953"/>
                  <a:gd name="T12" fmla="*/ 14 w 535"/>
                  <a:gd name="T13" fmla="*/ 10 h 1953"/>
                  <a:gd name="T14" fmla="*/ 13 w 535"/>
                  <a:gd name="T15" fmla="*/ 10 h 1953"/>
                  <a:gd name="T16" fmla="*/ 13 w 535"/>
                  <a:gd name="T17" fmla="*/ 11 h 1953"/>
                  <a:gd name="T18" fmla="*/ 14 w 535"/>
                  <a:gd name="T19" fmla="*/ 11 h 1953"/>
                  <a:gd name="T20" fmla="*/ 14 w 535"/>
                  <a:gd name="T21" fmla="*/ 12 h 1953"/>
                  <a:gd name="T22" fmla="*/ 13 w 535"/>
                  <a:gd name="T23" fmla="*/ 12 h 1953"/>
                  <a:gd name="T24" fmla="*/ 13 w 535"/>
                  <a:gd name="T25" fmla="*/ 13 h 1953"/>
                  <a:gd name="T26" fmla="*/ 14 w 535"/>
                  <a:gd name="T27" fmla="*/ 13 h 1953"/>
                  <a:gd name="T28" fmla="*/ 14 w 535"/>
                  <a:gd name="T29" fmla="*/ 14 h 1953"/>
                  <a:gd name="T30" fmla="*/ 13 w 535"/>
                  <a:gd name="T31" fmla="*/ 14 h 1953"/>
                  <a:gd name="T32" fmla="*/ 13 w 535"/>
                  <a:gd name="T33" fmla="*/ 14 h 1953"/>
                  <a:gd name="T34" fmla="*/ 14 w 535"/>
                  <a:gd name="T35" fmla="*/ 14 h 1953"/>
                  <a:gd name="T36" fmla="*/ 14 w 535"/>
                  <a:gd name="T37" fmla="*/ 15 h 1953"/>
                  <a:gd name="T38" fmla="*/ 13 w 535"/>
                  <a:gd name="T39" fmla="*/ 15 h 1953"/>
                  <a:gd name="T40" fmla="*/ 13 w 535"/>
                  <a:gd name="T41" fmla="*/ 16 h 1953"/>
                  <a:gd name="T42" fmla="*/ 14 w 535"/>
                  <a:gd name="T43" fmla="*/ 16 h 1953"/>
                  <a:gd name="T44" fmla="*/ 14 w 535"/>
                  <a:gd name="T45" fmla="*/ 17 h 1953"/>
                  <a:gd name="T46" fmla="*/ 13 w 535"/>
                  <a:gd name="T47" fmla="*/ 17 h 1953"/>
                  <a:gd name="T48" fmla="*/ 13 w 535"/>
                  <a:gd name="T49" fmla="*/ 18 h 1953"/>
                  <a:gd name="T50" fmla="*/ 11 w 535"/>
                  <a:gd name="T51" fmla="*/ 17 h 1953"/>
                  <a:gd name="T52" fmla="*/ 12 w 535"/>
                  <a:gd name="T53" fmla="*/ 20 h 1953"/>
                  <a:gd name="T54" fmla="*/ 10 w 535"/>
                  <a:gd name="T55" fmla="*/ 20 h 1953"/>
                  <a:gd name="T56" fmla="*/ 9 w 535"/>
                  <a:gd name="T57" fmla="*/ 4 h 1953"/>
                  <a:gd name="T58" fmla="*/ 12 w 535"/>
                  <a:gd name="T59" fmla="*/ 4 h 1953"/>
                  <a:gd name="T60" fmla="*/ 12 w 535"/>
                  <a:gd name="T61" fmla="*/ 5 h 1953"/>
                  <a:gd name="T62" fmla="*/ 13 w 535"/>
                  <a:gd name="T63" fmla="*/ 5 h 1953"/>
                  <a:gd name="T64" fmla="*/ 13 w 535"/>
                  <a:gd name="T65" fmla="*/ 4 h 1953"/>
                  <a:gd name="T66" fmla="*/ 10 w 535"/>
                  <a:gd name="T67" fmla="*/ 4 h 1953"/>
                  <a:gd name="T68" fmla="*/ 10 w 535"/>
                  <a:gd name="T69" fmla="*/ 3 h 1953"/>
                  <a:gd name="T70" fmla="*/ 9 w 535"/>
                  <a:gd name="T71" fmla="*/ 3 h 1953"/>
                  <a:gd name="T72" fmla="*/ 9 w 535"/>
                  <a:gd name="T73" fmla="*/ 0 h 1953"/>
                  <a:gd name="T74" fmla="*/ 8 w 535"/>
                  <a:gd name="T75" fmla="*/ 0 h 1953"/>
                  <a:gd name="T76" fmla="*/ 8 w 535"/>
                  <a:gd name="T77" fmla="*/ 3 h 1953"/>
                  <a:gd name="T78" fmla="*/ 0 w 535"/>
                  <a:gd name="T79" fmla="*/ 4 h 1953"/>
                  <a:gd name="T80" fmla="*/ 0 w 535"/>
                  <a:gd name="T81" fmla="*/ 4 h 1953"/>
                  <a:gd name="T82" fmla="*/ 9 w 535"/>
                  <a:gd name="T83" fmla="*/ 5 h 1953"/>
                  <a:gd name="T84" fmla="*/ 9 w 535"/>
                  <a:gd name="T85" fmla="*/ 20 h 1953"/>
                  <a:gd name="T86" fmla="*/ 8 w 535"/>
                  <a:gd name="T87" fmla="*/ 20 h 1953"/>
                  <a:gd name="T88" fmla="*/ 8 w 535"/>
                  <a:gd name="T89" fmla="*/ 29 h 1953"/>
                  <a:gd name="T90" fmla="*/ 6 w 535"/>
                  <a:gd name="T91" fmla="*/ 29 h 1953"/>
                  <a:gd name="T92" fmla="*/ 6 w 535"/>
                  <a:gd name="T93" fmla="*/ 28 h 1953"/>
                  <a:gd name="T94" fmla="*/ 5 w 535"/>
                  <a:gd name="T95" fmla="*/ 28 h 1953"/>
                  <a:gd name="T96" fmla="*/ 5 w 535"/>
                  <a:gd name="T97" fmla="*/ 28 h 1953"/>
                  <a:gd name="T98" fmla="*/ 3 w 535"/>
                  <a:gd name="T99" fmla="*/ 28 h 1953"/>
                  <a:gd name="T100" fmla="*/ 3 w 535"/>
                  <a:gd name="T101" fmla="*/ 29 h 1953"/>
                  <a:gd name="T102" fmla="*/ 2 w 535"/>
                  <a:gd name="T103" fmla="*/ 29 h 1953"/>
                  <a:gd name="T104" fmla="*/ 2 w 535"/>
                  <a:gd name="T105" fmla="*/ 28 h 1953"/>
                  <a:gd name="T106" fmla="*/ 0 w 535"/>
                  <a:gd name="T107" fmla="*/ 28 h 1953"/>
                  <a:gd name="T108" fmla="*/ 0 w 535"/>
                  <a:gd name="T109" fmla="*/ 53 h 1953"/>
                  <a:gd name="T110" fmla="*/ 14 w 535"/>
                  <a:gd name="T111" fmla="*/ 53 h 1953"/>
                  <a:gd name="T112" fmla="*/ 14 w 535"/>
                  <a:gd name="T113" fmla="*/ 8 h 19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5"/>
                  <a:gd name="T172" fmla="*/ 0 h 1953"/>
                  <a:gd name="T173" fmla="*/ 535 w 535"/>
                  <a:gd name="T174" fmla="*/ 1953 h 19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0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>
                  <a:gd name="T0" fmla="*/ 15 w 534"/>
                  <a:gd name="T1" fmla="*/ 2 h 2445"/>
                  <a:gd name="T2" fmla="*/ 12 w 534"/>
                  <a:gd name="T3" fmla="*/ 0 h 2445"/>
                  <a:gd name="T4" fmla="*/ 11 w 534"/>
                  <a:gd name="T5" fmla="*/ 0 h 2445"/>
                  <a:gd name="T6" fmla="*/ 9 w 534"/>
                  <a:gd name="T7" fmla="*/ 2 h 2445"/>
                  <a:gd name="T8" fmla="*/ 5 w 534"/>
                  <a:gd name="T9" fmla="*/ 2 h 2445"/>
                  <a:gd name="T10" fmla="*/ 5 w 534"/>
                  <a:gd name="T11" fmla="*/ 3 h 2445"/>
                  <a:gd name="T12" fmla="*/ 4 w 534"/>
                  <a:gd name="T13" fmla="*/ 3 h 2445"/>
                  <a:gd name="T14" fmla="*/ 4 w 534"/>
                  <a:gd name="T15" fmla="*/ 6 h 2445"/>
                  <a:gd name="T16" fmla="*/ 4 w 534"/>
                  <a:gd name="T17" fmla="*/ 6 h 2445"/>
                  <a:gd name="T18" fmla="*/ 4 w 534"/>
                  <a:gd name="T19" fmla="*/ 5 h 2445"/>
                  <a:gd name="T20" fmla="*/ 2 w 534"/>
                  <a:gd name="T21" fmla="*/ 5 h 2445"/>
                  <a:gd name="T22" fmla="*/ 2 w 534"/>
                  <a:gd name="T23" fmla="*/ 6 h 2445"/>
                  <a:gd name="T24" fmla="*/ 0 w 534"/>
                  <a:gd name="T25" fmla="*/ 6 h 2445"/>
                  <a:gd name="T26" fmla="*/ 0 w 534"/>
                  <a:gd name="T27" fmla="*/ 66 h 2445"/>
                  <a:gd name="T28" fmla="*/ 15 w 534"/>
                  <a:gd name="T29" fmla="*/ 66 h 2445"/>
                  <a:gd name="T30" fmla="*/ 15 w 534"/>
                  <a:gd name="T31" fmla="*/ 2 h 24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4"/>
                  <a:gd name="T49" fmla="*/ 0 h 2445"/>
                  <a:gd name="T50" fmla="*/ 534 w 534"/>
                  <a:gd name="T51" fmla="*/ 2445 h 24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1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>
                  <a:gd name="T0" fmla="*/ 14 w 535"/>
                  <a:gd name="T1" fmla="*/ 0 h 2504"/>
                  <a:gd name="T2" fmla="*/ 13 w 535"/>
                  <a:gd name="T3" fmla="*/ 2 h 2504"/>
                  <a:gd name="T4" fmla="*/ 11 w 535"/>
                  <a:gd name="T5" fmla="*/ 2 h 2504"/>
                  <a:gd name="T6" fmla="*/ 11 w 535"/>
                  <a:gd name="T7" fmla="*/ 3 h 2504"/>
                  <a:gd name="T8" fmla="*/ 10 w 535"/>
                  <a:gd name="T9" fmla="*/ 3 h 2504"/>
                  <a:gd name="T10" fmla="*/ 10 w 535"/>
                  <a:gd name="T11" fmla="*/ 3 h 2504"/>
                  <a:gd name="T12" fmla="*/ 9 w 535"/>
                  <a:gd name="T13" fmla="*/ 3 h 2504"/>
                  <a:gd name="T14" fmla="*/ 9 w 535"/>
                  <a:gd name="T15" fmla="*/ 4 h 2504"/>
                  <a:gd name="T16" fmla="*/ 8 w 535"/>
                  <a:gd name="T17" fmla="*/ 4 h 2504"/>
                  <a:gd name="T18" fmla="*/ 8 w 535"/>
                  <a:gd name="T19" fmla="*/ 5 h 2504"/>
                  <a:gd name="T20" fmla="*/ 7 w 535"/>
                  <a:gd name="T21" fmla="*/ 5 h 2504"/>
                  <a:gd name="T22" fmla="*/ 7 w 535"/>
                  <a:gd name="T23" fmla="*/ 7 h 2504"/>
                  <a:gd name="T24" fmla="*/ 6 w 535"/>
                  <a:gd name="T25" fmla="*/ 7 h 2504"/>
                  <a:gd name="T26" fmla="*/ 6 w 535"/>
                  <a:gd name="T27" fmla="*/ 13 h 2504"/>
                  <a:gd name="T28" fmla="*/ 5 w 535"/>
                  <a:gd name="T29" fmla="*/ 13 h 2504"/>
                  <a:gd name="T30" fmla="*/ 5 w 535"/>
                  <a:gd name="T31" fmla="*/ 31 h 2504"/>
                  <a:gd name="T32" fmla="*/ 4 w 535"/>
                  <a:gd name="T33" fmla="*/ 31 h 2504"/>
                  <a:gd name="T34" fmla="*/ 4 w 535"/>
                  <a:gd name="T35" fmla="*/ 34 h 2504"/>
                  <a:gd name="T36" fmla="*/ 4 w 535"/>
                  <a:gd name="T37" fmla="*/ 34 h 2504"/>
                  <a:gd name="T38" fmla="*/ 4 w 535"/>
                  <a:gd name="T39" fmla="*/ 44 h 2504"/>
                  <a:gd name="T40" fmla="*/ 3 w 535"/>
                  <a:gd name="T41" fmla="*/ 44 h 2504"/>
                  <a:gd name="T42" fmla="*/ 3 w 535"/>
                  <a:gd name="T43" fmla="*/ 45 h 2504"/>
                  <a:gd name="T44" fmla="*/ 2 w 535"/>
                  <a:gd name="T45" fmla="*/ 45 h 2504"/>
                  <a:gd name="T46" fmla="*/ 2 w 535"/>
                  <a:gd name="T47" fmla="*/ 22 h 2504"/>
                  <a:gd name="T48" fmla="*/ 2 w 535"/>
                  <a:gd name="T49" fmla="*/ 22 h 2504"/>
                  <a:gd name="T50" fmla="*/ 2 w 535"/>
                  <a:gd name="T51" fmla="*/ 22 h 2504"/>
                  <a:gd name="T52" fmla="*/ 2 w 535"/>
                  <a:gd name="T53" fmla="*/ 22 h 2504"/>
                  <a:gd name="T54" fmla="*/ 2 w 535"/>
                  <a:gd name="T55" fmla="*/ 11 h 2504"/>
                  <a:gd name="T56" fmla="*/ 2 w 535"/>
                  <a:gd name="T57" fmla="*/ 11 h 2504"/>
                  <a:gd name="T58" fmla="*/ 2 w 535"/>
                  <a:gd name="T59" fmla="*/ 7 h 2504"/>
                  <a:gd name="T60" fmla="*/ 2 w 535"/>
                  <a:gd name="T61" fmla="*/ 7 h 2504"/>
                  <a:gd name="T62" fmla="*/ 2 w 535"/>
                  <a:gd name="T63" fmla="*/ 7 h 2504"/>
                  <a:gd name="T64" fmla="*/ 0 w 535"/>
                  <a:gd name="T65" fmla="*/ 7 h 2504"/>
                  <a:gd name="T66" fmla="*/ 0 w 535"/>
                  <a:gd name="T67" fmla="*/ 67 h 2504"/>
                  <a:gd name="T68" fmla="*/ 14 w 535"/>
                  <a:gd name="T69" fmla="*/ 67 h 2504"/>
                  <a:gd name="T70" fmla="*/ 14 w 535"/>
                  <a:gd name="T71" fmla="*/ 0 h 25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5"/>
                  <a:gd name="T109" fmla="*/ 0 h 2504"/>
                  <a:gd name="T110" fmla="*/ 535 w 535"/>
                  <a:gd name="T111" fmla="*/ 2504 h 25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2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>
                  <a:gd name="T0" fmla="*/ 14 w 535"/>
                  <a:gd name="T1" fmla="*/ 0 h 3547"/>
                  <a:gd name="T2" fmla="*/ 14 w 535"/>
                  <a:gd name="T3" fmla="*/ 0 h 3547"/>
                  <a:gd name="T4" fmla="*/ 14 w 535"/>
                  <a:gd name="T5" fmla="*/ 1 h 3547"/>
                  <a:gd name="T6" fmla="*/ 13 w 535"/>
                  <a:gd name="T7" fmla="*/ 1 h 3547"/>
                  <a:gd name="T8" fmla="*/ 13 w 535"/>
                  <a:gd name="T9" fmla="*/ 3 h 3547"/>
                  <a:gd name="T10" fmla="*/ 7 w 535"/>
                  <a:gd name="T11" fmla="*/ 16 h 3547"/>
                  <a:gd name="T12" fmla="*/ 7 w 535"/>
                  <a:gd name="T13" fmla="*/ 16 h 3547"/>
                  <a:gd name="T14" fmla="*/ 7 w 535"/>
                  <a:gd name="T15" fmla="*/ 17 h 3547"/>
                  <a:gd name="T16" fmla="*/ 5 w 535"/>
                  <a:gd name="T17" fmla="*/ 17 h 3547"/>
                  <a:gd name="T18" fmla="*/ 5 w 535"/>
                  <a:gd name="T19" fmla="*/ 33 h 3547"/>
                  <a:gd name="T20" fmla="*/ 3 w 535"/>
                  <a:gd name="T21" fmla="*/ 33 h 3547"/>
                  <a:gd name="T22" fmla="*/ 3 w 535"/>
                  <a:gd name="T23" fmla="*/ 32 h 3547"/>
                  <a:gd name="T24" fmla="*/ 2 w 535"/>
                  <a:gd name="T25" fmla="*/ 32 h 3547"/>
                  <a:gd name="T26" fmla="*/ 2 w 535"/>
                  <a:gd name="T27" fmla="*/ 31 h 3547"/>
                  <a:gd name="T28" fmla="*/ 1 w 535"/>
                  <a:gd name="T29" fmla="*/ 31 h 3547"/>
                  <a:gd name="T30" fmla="*/ 1 w 535"/>
                  <a:gd name="T31" fmla="*/ 31 h 3547"/>
                  <a:gd name="T32" fmla="*/ 0 w 535"/>
                  <a:gd name="T33" fmla="*/ 31 h 3547"/>
                  <a:gd name="T34" fmla="*/ 0 w 535"/>
                  <a:gd name="T35" fmla="*/ 30 h 3547"/>
                  <a:gd name="T36" fmla="*/ 0 w 535"/>
                  <a:gd name="T37" fmla="*/ 30 h 3547"/>
                  <a:gd name="T38" fmla="*/ 0 w 535"/>
                  <a:gd name="T39" fmla="*/ 96 h 3547"/>
                  <a:gd name="T40" fmla="*/ 14 w 535"/>
                  <a:gd name="T41" fmla="*/ 96 h 3547"/>
                  <a:gd name="T42" fmla="*/ 14 w 535"/>
                  <a:gd name="T43" fmla="*/ 0 h 35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3547"/>
                  <a:gd name="T68" fmla="*/ 535 w 535"/>
                  <a:gd name="T69" fmla="*/ 3547 h 35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3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>
                  <a:gd name="T0" fmla="*/ 14 w 535"/>
                  <a:gd name="T1" fmla="*/ 10 h 3452"/>
                  <a:gd name="T2" fmla="*/ 12 w 535"/>
                  <a:gd name="T3" fmla="*/ 5 h 3452"/>
                  <a:gd name="T4" fmla="*/ 12 w 535"/>
                  <a:gd name="T5" fmla="*/ 3 h 3452"/>
                  <a:gd name="T6" fmla="*/ 12 w 535"/>
                  <a:gd name="T7" fmla="*/ 3 h 3452"/>
                  <a:gd name="T8" fmla="*/ 12 w 535"/>
                  <a:gd name="T9" fmla="*/ 2 h 3452"/>
                  <a:gd name="T10" fmla="*/ 11 w 535"/>
                  <a:gd name="T11" fmla="*/ 2 h 3452"/>
                  <a:gd name="T12" fmla="*/ 11 w 535"/>
                  <a:gd name="T13" fmla="*/ 3 h 3452"/>
                  <a:gd name="T14" fmla="*/ 0 w 535"/>
                  <a:gd name="T15" fmla="*/ 0 h 3452"/>
                  <a:gd name="T16" fmla="*/ 0 w 535"/>
                  <a:gd name="T17" fmla="*/ 93 h 3452"/>
                  <a:gd name="T18" fmla="*/ 14 w 535"/>
                  <a:gd name="T19" fmla="*/ 93 h 3452"/>
                  <a:gd name="T20" fmla="*/ 14 w 535"/>
                  <a:gd name="T21" fmla="*/ 10 h 34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452"/>
                  <a:gd name="T35" fmla="*/ 535 w 535"/>
                  <a:gd name="T36" fmla="*/ 3452 h 34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4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>
                  <a:gd name="T0" fmla="*/ 15 w 534"/>
                  <a:gd name="T1" fmla="*/ 20 h 2795"/>
                  <a:gd name="T2" fmla="*/ 15 w 534"/>
                  <a:gd name="T3" fmla="*/ 20 h 2795"/>
                  <a:gd name="T4" fmla="*/ 14 w 534"/>
                  <a:gd name="T5" fmla="*/ 20 h 2795"/>
                  <a:gd name="T6" fmla="*/ 14 w 534"/>
                  <a:gd name="T7" fmla="*/ 19 h 2795"/>
                  <a:gd name="T8" fmla="*/ 13 w 534"/>
                  <a:gd name="T9" fmla="*/ 19 h 2795"/>
                  <a:gd name="T10" fmla="*/ 13 w 534"/>
                  <a:gd name="T11" fmla="*/ 27 h 2795"/>
                  <a:gd name="T12" fmla="*/ 12 w 534"/>
                  <a:gd name="T13" fmla="*/ 28 h 2795"/>
                  <a:gd name="T14" fmla="*/ 11 w 534"/>
                  <a:gd name="T15" fmla="*/ 28 h 2795"/>
                  <a:gd name="T16" fmla="*/ 11 w 534"/>
                  <a:gd name="T17" fmla="*/ 29 h 2795"/>
                  <a:gd name="T18" fmla="*/ 10 w 534"/>
                  <a:gd name="T19" fmla="*/ 29 h 2795"/>
                  <a:gd name="T20" fmla="*/ 10 w 534"/>
                  <a:gd name="T21" fmla="*/ 28 h 2795"/>
                  <a:gd name="T22" fmla="*/ 5 w 534"/>
                  <a:gd name="T23" fmla="*/ 28 h 2795"/>
                  <a:gd name="T24" fmla="*/ 3 w 534"/>
                  <a:gd name="T25" fmla="*/ 30 h 2795"/>
                  <a:gd name="T26" fmla="*/ 1 w 534"/>
                  <a:gd name="T27" fmla="*/ 30 h 2795"/>
                  <a:gd name="T28" fmla="*/ 1 w 534"/>
                  <a:gd name="T29" fmla="*/ 1 h 2795"/>
                  <a:gd name="T30" fmla="*/ 0 w 534"/>
                  <a:gd name="T31" fmla="*/ 1 h 2795"/>
                  <a:gd name="T32" fmla="*/ 0 w 534"/>
                  <a:gd name="T33" fmla="*/ 0 h 2795"/>
                  <a:gd name="T34" fmla="*/ 0 w 534"/>
                  <a:gd name="T35" fmla="*/ 0 h 2795"/>
                  <a:gd name="T36" fmla="*/ 0 w 534"/>
                  <a:gd name="T37" fmla="*/ 75 h 2795"/>
                  <a:gd name="T38" fmla="*/ 15 w 534"/>
                  <a:gd name="T39" fmla="*/ 75 h 2795"/>
                  <a:gd name="T40" fmla="*/ 15 w 534"/>
                  <a:gd name="T41" fmla="*/ 20 h 27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4"/>
                  <a:gd name="T64" fmla="*/ 0 h 2795"/>
                  <a:gd name="T65" fmla="*/ 534 w 534"/>
                  <a:gd name="T66" fmla="*/ 2795 h 27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5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>
                  <a:gd name="T0" fmla="*/ 14 w 535"/>
                  <a:gd name="T1" fmla="*/ 0 h 3778"/>
                  <a:gd name="T2" fmla="*/ 14 w 535"/>
                  <a:gd name="T3" fmla="*/ 0 h 3778"/>
                  <a:gd name="T4" fmla="*/ 14 w 535"/>
                  <a:gd name="T5" fmla="*/ 2 h 3778"/>
                  <a:gd name="T6" fmla="*/ 13 w 535"/>
                  <a:gd name="T7" fmla="*/ 2 h 3778"/>
                  <a:gd name="T8" fmla="*/ 13 w 535"/>
                  <a:gd name="T9" fmla="*/ 4 h 3778"/>
                  <a:gd name="T10" fmla="*/ 12 w 535"/>
                  <a:gd name="T11" fmla="*/ 4 h 3778"/>
                  <a:gd name="T12" fmla="*/ 7 w 535"/>
                  <a:gd name="T13" fmla="*/ 18 h 3778"/>
                  <a:gd name="T14" fmla="*/ 7 w 535"/>
                  <a:gd name="T15" fmla="*/ 20 h 3778"/>
                  <a:gd name="T16" fmla="*/ 6 w 535"/>
                  <a:gd name="T17" fmla="*/ 20 h 3778"/>
                  <a:gd name="T18" fmla="*/ 5 w 535"/>
                  <a:gd name="T19" fmla="*/ 45 h 3778"/>
                  <a:gd name="T20" fmla="*/ 4 w 535"/>
                  <a:gd name="T21" fmla="*/ 45 h 3778"/>
                  <a:gd name="T22" fmla="*/ 4 w 535"/>
                  <a:gd name="T23" fmla="*/ 46 h 3778"/>
                  <a:gd name="T24" fmla="*/ 3 w 535"/>
                  <a:gd name="T25" fmla="*/ 46 h 3778"/>
                  <a:gd name="T26" fmla="*/ 2 w 535"/>
                  <a:gd name="T27" fmla="*/ 47 h 3778"/>
                  <a:gd name="T28" fmla="*/ 2 w 535"/>
                  <a:gd name="T29" fmla="*/ 48 h 3778"/>
                  <a:gd name="T30" fmla="*/ 1 w 535"/>
                  <a:gd name="T31" fmla="*/ 48 h 3778"/>
                  <a:gd name="T32" fmla="*/ 1 w 535"/>
                  <a:gd name="T33" fmla="*/ 49 h 3778"/>
                  <a:gd name="T34" fmla="*/ 2 w 535"/>
                  <a:gd name="T35" fmla="*/ 49 h 3778"/>
                  <a:gd name="T36" fmla="*/ 2 w 535"/>
                  <a:gd name="T37" fmla="*/ 51 h 3778"/>
                  <a:gd name="T38" fmla="*/ 0 w 535"/>
                  <a:gd name="T39" fmla="*/ 51 h 3778"/>
                  <a:gd name="T40" fmla="*/ 0 w 535"/>
                  <a:gd name="T41" fmla="*/ 102 h 3778"/>
                  <a:gd name="T42" fmla="*/ 14 w 535"/>
                  <a:gd name="T43" fmla="*/ 102 h 3778"/>
                  <a:gd name="T44" fmla="*/ 14 w 535"/>
                  <a:gd name="T45" fmla="*/ 0 h 37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3778"/>
                  <a:gd name="T71" fmla="*/ 535 w 535"/>
                  <a:gd name="T72" fmla="*/ 3778 h 37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6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>
                  <a:gd name="T0" fmla="*/ 14 w 535"/>
                  <a:gd name="T1" fmla="*/ 5 h 3830"/>
                  <a:gd name="T2" fmla="*/ 11 w 535"/>
                  <a:gd name="T3" fmla="*/ 4 h 3830"/>
                  <a:gd name="T4" fmla="*/ 8 w 535"/>
                  <a:gd name="T5" fmla="*/ 4 h 3830"/>
                  <a:gd name="T6" fmla="*/ 8 w 535"/>
                  <a:gd name="T7" fmla="*/ 3 h 3830"/>
                  <a:gd name="T8" fmla="*/ 0 w 535"/>
                  <a:gd name="T9" fmla="*/ 0 h 3830"/>
                  <a:gd name="T10" fmla="*/ 0 w 535"/>
                  <a:gd name="T11" fmla="*/ 103 h 3830"/>
                  <a:gd name="T12" fmla="*/ 14 w 535"/>
                  <a:gd name="T13" fmla="*/ 103 h 3830"/>
                  <a:gd name="T14" fmla="*/ 14 w 535"/>
                  <a:gd name="T15" fmla="*/ 5 h 38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5"/>
                  <a:gd name="T25" fmla="*/ 0 h 3830"/>
                  <a:gd name="T26" fmla="*/ 535 w 535"/>
                  <a:gd name="T27" fmla="*/ 3830 h 38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7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>
                  <a:gd name="T0" fmla="*/ 14 w 535"/>
                  <a:gd name="T1" fmla="*/ 41 h 3225"/>
                  <a:gd name="T2" fmla="*/ 13 w 535"/>
                  <a:gd name="T3" fmla="*/ 41 h 3225"/>
                  <a:gd name="T4" fmla="*/ 13 w 535"/>
                  <a:gd name="T5" fmla="*/ 44 h 3225"/>
                  <a:gd name="T6" fmla="*/ 12 w 535"/>
                  <a:gd name="T7" fmla="*/ 44 h 3225"/>
                  <a:gd name="T8" fmla="*/ 12 w 535"/>
                  <a:gd name="T9" fmla="*/ 57 h 3225"/>
                  <a:gd name="T10" fmla="*/ 11 w 535"/>
                  <a:gd name="T11" fmla="*/ 57 h 3225"/>
                  <a:gd name="T12" fmla="*/ 11 w 535"/>
                  <a:gd name="T13" fmla="*/ 56 h 3225"/>
                  <a:gd name="T14" fmla="*/ 8 w 535"/>
                  <a:gd name="T15" fmla="*/ 56 h 3225"/>
                  <a:gd name="T16" fmla="*/ 8 w 535"/>
                  <a:gd name="T17" fmla="*/ 53 h 3225"/>
                  <a:gd name="T18" fmla="*/ 4 w 535"/>
                  <a:gd name="T19" fmla="*/ 53 h 3225"/>
                  <a:gd name="T20" fmla="*/ 4 w 535"/>
                  <a:gd name="T21" fmla="*/ 50 h 3225"/>
                  <a:gd name="T22" fmla="*/ 3 w 535"/>
                  <a:gd name="T23" fmla="*/ 50 h 3225"/>
                  <a:gd name="T24" fmla="*/ 4 w 535"/>
                  <a:gd name="T25" fmla="*/ 9 h 3225"/>
                  <a:gd name="T26" fmla="*/ 3 w 535"/>
                  <a:gd name="T27" fmla="*/ 9 h 3225"/>
                  <a:gd name="T28" fmla="*/ 3 w 535"/>
                  <a:gd name="T29" fmla="*/ 7 h 3225"/>
                  <a:gd name="T30" fmla="*/ 2 w 535"/>
                  <a:gd name="T31" fmla="*/ 7 h 3225"/>
                  <a:gd name="T32" fmla="*/ 2 w 535"/>
                  <a:gd name="T33" fmla="*/ 5 h 3225"/>
                  <a:gd name="T34" fmla="*/ 2 w 535"/>
                  <a:gd name="T35" fmla="*/ 5 h 3225"/>
                  <a:gd name="T36" fmla="*/ 2 w 535"/>
                  <a:gd name="T37" fmla="*/ 2 h 3225"/>
                  <a:gd name="T38" fmla="*/ 1 w 535"/>
                  <a:gd name="T39" fmla="*/ 2 h 3225"/>
                  <a:gd name="T40" fmla="*/ 1 w 535"/>
                  <a:gd name="T41" fmla="*/ 0 h 3225"/>
                  <a:gd name="T42" fmla="*/ 0 w 535"/>
                  <a:gd name="T43" fmla="*/ 0 h 3225"/>
                  <a:gd name="T44" fmla="*/ 0 w 535"/>
                  <a:gd name="T45" fmla="*/ 87 h 3225"/>
                  <a:gd name="T46" fmla="*/ 14 w 535"/>
                  <a:gd name="T47" fmla="*/ 87 h 3225"/>
                  <a:gd name="T48" fmla="*/ 14 w 535"/>
                  <a:gd name="T49" fmla="*/ 41 h 32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3225"/>
                  <a:gd name="T77" fmla="*/ 535 w 535"/>
                  <a:gd name="T78" fmla="*/ 3225 h 32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8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>
                  <a:gd name="T0" fmla="*/ 14 w 535"/>
                  <a:gd name="T1" fmla="*/ 14 h 1739"/>
                  <a:gd name="T2" fmla="*/ 13 w 535"/>
                  <a:gd name="T3" fmla="*/ 14 h 1739"/>
                  <a:gd name="T4" fmla="*/ 13 w 535"/>
                  <a:gd name="T5" fmla="*/ 10 h 1739"/>
                  <a:gd name="T6" fmla="*/ 12 w 535"/>
                  <a:gd name="T7" fmla="*/ 10 h 1739"/>
                  <a:gd name="T8" fmla="*/ 12 w 535"/>
                  <a:gd name="T9" fmla="*/ 9 h 1739"/>
                  <a:gd name="T10" fmla="*/ 10 w 535"/>
                  <a:gd name="T11" fmla="*/ 9 h 1739"/>
                  <a:gd name="T12" fmla="*/ 10 w 535"/>
                  <a:gd name="T13" fmla="*/ 3 h 1739"/>
                  <a:gd name="T14" fmla="*/ 9 w 535"/>
                  <a:gd name="T15" fmla="*/ 3 h 1739"/>
                  <a:gd name="T16" fmla="*/ 9 w 535"/>
                  <a:gd name="T17" fmla="*/ 1 h 1739"/>
                  <a:gd name="T18" fmla="*/ 1 w 535"/>
                  <a:gd name="T19" fmla="*/ 1 h 1739"/>
                  <a:gd name="T20" fmla="*/ 1 w 535"/>
                  <a:gd name="T21" fmla="*/ 0 h 1739"/>
                  <a:gd name="T22" fmla="*/ 0 w 535"/>
                  <a:gd name="T23" fmla="*/ 0 h 1739"/>
                  <a:gd name="T24" fmla="*/ 0 w 535"/>
                  <a:gd name="T25" fmla="*/ 47 h 1739"/>
                  <a:gd name="T26" fmla="*/ 14 w 535"/>
                  <a:gd name="T27" fmla="*/ 47 h 1739"/>
                  <a:gd name="T28" fmla="*/ 14 w 535"/>
                  <a:gd name="T29" fmla="*/ 14 h 17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1739"/>
                  <a:gd name="T47" fmla="*/ 535 w 535"/>
                  <a:gd name="T48" fmla="*/ 1739 h 17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69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>
                  <a:gd name="T0" fmla="*/ 14 w 535"/>
                  <a:gd name="T1" fmla="*/ 4 h 1706"/>
                  <a:gd name="T2" fmla="*/ 11 w 535"/>
                  <a:gd name="T3" fmla="*/ 4 h 1706"/>
                  <a:gd name="T4" fmla="*/ 11 w 535"/>
                  <a:gd name="T5" fmla="*/ 6 h 1706"/>
                  <a:gd name="T6" fmla="*/ 10 w 535"/>
                  <a:gd name="T7" fmla="*/ 6 h 1706"/>
                  <a:gd name="T8" fmla="*/ 10 w 535"/>
                  <a:gd name="T9" fmla="*/ 2 h 1706"/>
                  <a:gd name="T10" fmla="*/ 11 w 535"/>
                  <a:gd name="T11" fmla="*/ 2 h 1706"/>
                  <a:gd name="T12" fmla="*/ 11 w 535"/>
                  <a:gd name="T13" fmla="*/ 1 h 1706"/>
                  <a:gd name="T14" fmla="*/ 11 w 535"/>
                  <a:gd name="T15" fmla="*/ 1 h 1706"/>
                  <a:gd name="T16" fmla="*/ 11 w 535"/>
                  <a:gd name="T17" fmla="*/ 0 h 1706"/>
                  <a:gd name="T18" fmla="*/ 10 w 535"/>
                  <a:gd name="T19" fmla="*/ 0 h 1706"/>
                  <a:gd name="T20" fmla="*/ 10 w 535"/>
                  <a:gd name="T21" fmla="*/ 5 h 1706"/>
                  <a:gd name="T22" fmla="*/ 9 w 535"/>
                  <a:gd name="T23" fmla="*/ 5 h 1706"/>
                  <a:gd name="T24" fmla="*/ 9 w 535"/>
                  <a:gd name="T25" fmla="*/ 6 h 1706"/>
                  <a:gd name="T26" fmla="*/ 8 w 535"/>
                  <a:gd name="T27" fmla="*/ 6 h 1706"/>
                  <a:gd name="T28" fmla="*/ 8 w 535"/>
                  <a:gd name="T29" fmla="*/ 5 h 1706"/>
                  <a:gd name="T30" fmla="*/ 6 w 535"/>
                  <a:gd name="T31" fmla="*/ 5 h 1706"/>
                  <a:gd name="T32" fmla="*/ 6 w 535"/>
                  <a:gd name="T33" fmla="*/ 10 h 1706"/>
                  <a:gd name="T34" fmla="*/ 2 w 535"/>
                  <a:gd name="T35" fmla="*/ 10 h 1706"/>
                  <a:gd name="T36" fmla="*/ 2 w 535"/>
                  <a:gd name="T37" fmla="*/ 8 h 1706"/>
                  <a:gd name="T38" fmla="*/ 1 w 535"/>
                  <a:gd name="T39" fmla="*/ 8 h 1706"/>
                  <a:gd name="T40" fmla="*/ 1 w 535"/>
                  <a:gd name="T41" fmla="*/ 10 h 1706"/>
                  <a:gd name="T42" fmla="*/ 0 w 535"/>
                  <a:gd name="T43" fmla="*/ 10 h 1706"/>
                  <a:gd name="T44" fmla="*/ 0 w 535"/>
                  <a:gd name="T45" fmla="*/ 11 h 1706"/>
                  <a:gd name="T46" fmla="*/ 0 w 535"/>
                  <a:gd name="T47" fmla="*/ 11 h 1706"/>
                  <a:gd name="T48" fmla="*/ 0 w 535"/>
                  <a:gd name="T49" fmla="*/ 46 h 1706"/>
                  <a:gd name="T50" fmla="*/ 14 w 535"/>
                  <a:gd name="T51" fmla="*/ 46 h 1706"/>
                  <a:gd name="T52" fmla="*/ 14 w 535"/>
                  <a:gd name="T53" fmla="*/ 4 h 17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5"/>
                  <a:gd name="T82" fmla="*/ 0 h 1706"/>
                  <a:gd name="T83" fmla="*/ 535 w 535"/>
                  <a:gd name="T84" fmla="*/ 1706 h 17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0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>
                  <a:gd name="T0" fmla="*/ 14 w 535"/>
                  <a:gd name="T1" fmla="*/ 0 h 2233"/>
                  <a:gd name="T2" fmla="*/ 4 w 535"/>
                  <a:gd name="T3" fmla="*/ 0 h 2233"/>
                  <a:gd name="T4" fmla="*/ 4 w 535"/>
                  <a:gd name="T5" fmla="*/ 1 h 2233"/>
                  <a:gd name="T6" fmla="*/ 4 w 535"/>
                  <a:gd name="T7" fmla="*/ 1 h 2233"/>
                  <a:gd name="T8" fmla="*/ 4 w 535"/>
                  <a:gd name="T9" fmla="*/ 3 h 2233"/>
                  <a:gd name="T10" fmla="*/ 0 w 535"/>
                  <a:gd name="T11" fmla="*/ 3 h 2233"/>
                  <a:gd name="T12" fmla="*/ 0 w 535"/>
                  <a:gd name="T13" fmla="*/ 60 h 2233"/>
                  <a:gd name="T14" fmla="*/ 14 w 535"/>
                  <a:gd name="T15" fmla="*/ 60 h 2233"/>
                  <a:gd name="T16" fmla="*/ 14 w 535"/>
                  <a:gd name="T17" fmla="*/ 0 h 22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2233"/>
                  <a:gd name="T29" fmla="*/ 535 w 535"/>
                  <a:gd name="T30" fmla="*/ 2233 h 22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1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>
                  <a:gd name="T0" fmla="*/ 15 w 534"/>
                  <a:gd name="T1" fmla="*/ 0 h 2445"/>
                  <a:gd name="T2" fmla="*/ 15 w 534"/>
                  <a:gd name="T3" fmla="*/ 0 h 2445"/>
                  <a:gd name="T4" fmla="*/ 15 w 534"/>
                  <a:gd name="T5" fmla="*/ 1 h 2445"/>
                  <a:gd name="T6" fmla="*/ 14 w 534"/>
                  <a:gd name="T7" fmla="*/ 1 h 2445"/>
                  <a:gd name="T8" fmla="*/ 14 w 534"/>
                  <a:gd name="T9" fmla="*/ 2 h 2445"/>
                  <a:gd name="T10" fmla="*/ 13 w 534"/>
                  <a:gd name="T11" fmla="*/ 2 h 2445"/>
                  <a:gd name="T12" fmla="*/ 13 w 534"/>
                  <a:gd name="T13" fmla="*/ 4 h 2445"/>
                  <a:gd name="T14" fmla="*/ 14 w 534"/>
                  <a:gd name="T15" fmla="*/ 4 h 2445"/>
                  <a:gd name="T16" fmla="*/ 14 w 534"/>
                  <a:gd name="T17" fmla="*/ 5 h 2445"/>
                  <a:gd name="T18" fmla="*/ 13 w 534"/>
                  <a:gd name="T19" fmla="*/ 5 h 2445"/>
                  <a:gd name="T20" fmla="*/ 13 w 534"/>
                  <a:gd name="T21" fmla="*/ 7 h 2445"/>
                  <a:gd name="T22" fmla="*/ 14 w 534"/>
                  <a:gd name="T23" fmla="*/ 7 h 2445"/>
                  <a:gd name="T24" fmla="*/ 14 w 534"/>
                  <a:gd name="T25" fmla="*/ 8 h 2445"/>
                  <a:gd name="T26" fmla="*/ 13 w 534"/>
                  <a:gd name="T27" fmla="*/ 8 h 2445"/>
                  <a:gd name="T28" fmla="*/ 13 w 534"/>
                  <a:gd name="T29" fmla="*/ 9 h 2445"/>
                  <a:gd name="T30" fmla="*/ 14 w 534"/>
                  <a:gd name="T31" fmla="*/ 9 h 2445"/>
                  <a:gd name="T32" fmla="*/ 14 w 534"/>
                  <a:gd name="T33" fmla="*/ 10 h 2445"/>
                  <a:gd name="T34" fmla="*/ 13 w 534"/>
                  <a:gd name="T35" fmla="*/ 10 h 2445"/>
                  <a:gd name="T36" fmla="*/ 13 w 534"/>
                  <a:gd name="T37" fmla="*/ 11 h 2445"/>
                  <a:gd name="T38" fmla="*/ 14 w 534"/>
                  <a:gd name="T39" fmla="*/ 11 h 2445"/>
                  <a:gd name="T40" fmla="*/ 14 w 534"/>
                  <a:gd name="T41" fmla="*/ 12 h 2445"/>
                  <a:gd name="T42" fmla="*/ 13 w 534"/>
                  <a:gd name="T43" fmla="*/ 12 h 2445"/>
                  <a:gd name="T44" fmla="*/ 13 w 534"/>
                  <a:gd name="T45" fmla="*/ 13 h 2445"/>
                  <a:gd name="T46" fmla="*/ 14 w 534"/>
                  <a:gd name="T47" fmla="*/ 13 h 2445"/>
                  <a:gd name="T48" fmla="*/ 14 w 534"/>
                  <a:gd name="T49" fmla="*/ 13 h 2445"/>
                  <a:gd name="T50" fmla="*/ 13 w 534"/>
                  <a:gd name="T51" fmla="*/ 13 h 2445"/>
                  <a:gd name="T52" fmla="*/ 13 w 534"/>
                  <a:gd name="T53" fmla="*/ 14 h 2445"/>
                  <a:gd name="T54" fmla="*/ 14 w 534"/>
                  <a:gd name="T55" fmla="*/ 14 h 2445"/>
                  <a:gd name="T56" fmla="*/ 14 w 534"/>
                  <a:gd name="T57" fmla="*/ 15 h 2445"/>
                  <a:gd name="T58" fmla="*/ 13 w 534"/>
                  <a:gd name="T59" fmla="*/ 15 h 2445"/>
                  <a:gd name="T60" fmla="*/ 13 w 534"/>
                  <a:gd name="T61" fmla="*/ 16 h 2445"/>
                  <a:gd name="T62" fmla="*/ 14 w 534"/>
                  <a:gd name="T63" fmla="*/ 16 h 2445"/>
                  <a:gd name="T64" fmla="*/ 14 w 534"/>
                  <a:gd name="T65" fmla="*/ 17 h 2445"/>
                  <a:gd name="T66" fmla="*/ 13 w 534"/>
                  <a:gd name="T67" fmla="*/ 17 h 2445"/>
                  <a:gd name="T68" fmla="*/ 13 w 534"/>
                  <a:gd name="T69" fmla="*/ 18 h 2445"/>
                  <a:gd name="T70" fmla="*/ 14 w 534"/>
                  <a:gd name="T71" fmla="*/ 18 h 2445"/>
                  <a:gd name="T72" fmla="*/ 14 w 534"/>
                  <a:gd name="T73" fmla="*/ 18 h 2445"/>
                  <a:gd name="T74" fmla="*/ 13 w 534"/>
                  <a:gd name="T75" fmla="*/ 18 h 2445"/>
                  <a:gd name="T76" fmla="*/ 13 w 534"/>
                  <a:gd name="T77" fmla="*/ 19 h 2445"/>
                  <a:gd name="T78" fmla="*/ 14 w 534"/>
                  <a:gd name="T79" fmla="*/ 19 h 2445"/>
                  <a:gd name="T80" fmla="*/ 14 w 534"/>
                  <a:gd name="T81" fmla="*/ 20 h 2445"/>
                  <a:gd name="T82" fmla="*/ 13 w 534"/>
                  <a:gd name="T83" fmla="*/ 20 h 2445"/>
                  <a:gd name="T84" fmla="*/ 13 w 534"/>
                  <a:gd name="T85" fmla="*/ 21 h 2445"/>
                  <a:gd name="T86" fmla="*/ 11 w 534"/>
                  <a:gd name="T87" fmla="*/ 21 h 2445"/>
                  <a:gd name="T88" fmla="*/ 11 w 534"/>
                  <a:gd name="T89" fmla="*/ 27 h 2445"/>
                  <a:gd name="T90" fmla="*/ 10 w 534"/>
                  <a:gd name="T91" fmla="*/ 27 h 2445"/>
                  <a:gd name="T92" fmla="*/ 10 w 534"/>
                  <a:gd name="T93" fmla="*/ 27 h 2445"/>
                  <a:gd name="T94" fmla="*/ 7 w 534"/>
                  <a:gd name="T95" fmla="*/ 27 h 2445"/>
                  <a:gd name="T96" fmla="*/ 7 w 534"/>
                  <a:gd name="T97" fmla="*/ 7 h 2445"/>
                  <a:gd name="T98" fmla="*/ 6 w 534"/>
                  <a:gd name="T99" fmla="*/ 7 h 2445"/>
                  <a:gd name="T100" fmla="*/ 6 w 534"/>
                  <a:gd name="T101" fmla="*/ 8 h 2445"/>
                  <a:gd name="T102" fmla="*/ 3 w 534"/>
                  <a:gd name="T103" fmla="*/ 8 h 2445"/>
                  <a:gd name="T104" fmla="*/ 3 w 534"/>
                  <a:gd name="T105" fmla="*/ 7 h 2445"/>
                  <a:gd name="T106" fmla="*/ 2 w 534"/>
                  <a:gd name="T107" fmla="*/ 7 h 2445"/>
                  <a:gd name="T108" fmla="*/ 2 w 534"/>
                  <a:gd name="T109" fmla="*/ 6 h 2445"/>
                  <a:gd name="T110" fmla="*/ 0 w 534"/>
                  <a:gd name="T111" fmla="*/ 6 h 2445"/>
                  <a:gd name="T112" fmla="*/ 0 w 534"/>
                  <a:gd name="T113" fmla="*/ 66 h 2445"/>
                  <a:gd name="T114" fmla="*/ 15 w 534"/>
                  <a:gd name="T115" fmla="*/ 66 h 2445"/>
                  <a:gd name="T116" fmla="*/ 15 w 534"/>
                  <a:gd name="T117" fmla="*/ 0 h 24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4"/>
                  <a:gd name="T178" fmla="*/ 0 h 2445"/>
                  <a:gd name="T179" fmla="*/ 534 w 534"/>
                  <a:gd name="T180" fmla="*/ 2445 h 24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2" name="Rectangle 87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73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>
                  <a:gd name="T0" fmla="*/ 14 w 535"/>
                  <a:gd name="T1" fmla="*/ 36 h 2880"/>
                  <a:gd name="T2" fmla="*/ 12 w 535"/>
                  <a:gd name="T3" fmla="*/ 36 h 2880"/>
                  <a:gd name="T4" fmla="*/ 12 w 535"/>
                  <a:gd name="T5" fmla="*/ 12 h 2880"/>
                  <a:gd name="T6" fmla="*/ 12 w 535"/>
                  <a:gd name="T7" fmla="*/ 12 h 2880"/>
                  <a:gd name="T8" fmla="*/ 12 w 535"/>
                  <a:gd name="T9" fmla="*/ 9 h 2880"/>
                  <a:gd name="T10" fmla="*/ 12 w 535"/>
                  <a:gd name="T11" fmla="*/ 9 h 2880"/>
                  <a:gd name="T12" fmla="*/ 12 w 535"/>
                  <a:gd name="T13" fmla="*/ 8 h 2880"/>
                  <a:gd name="T14" fmla="*/ 12 w 535"/>
                  <a:gd name="T15" fmla="*/ 8 h 2880"/>
                  <a:gd name="T16" fmla="*/ 12 w 535"/>
                  <a:gd name="T17" fmla="*/ 8 h 2880"/>
                  <a:gd name="T18" fmla="*/ 12 w 535"/>
                  <a:gd name="T19" fmla="*/ 8 h 2880"/>
                  <a:gd name="T20" fmla="*/ 12 w 535"/>
                  <a:gd name="T21" fmla="*/ 6 h 2880"/>
                  <a:gd name="T22" fmla="*/ 11 w 535"/>
                  <a:gd name="T23" fmla="*/ 6 h 2880"/>
                  <a:gd name="T24" fmla="*/ 11 w 535"/>
                  <a:gd name="T25" fmla="*/ 4 h 2880"/>
                  <a:gd name="T26" fmla="*/ 11 w 535"/>
                  <a:gd name="T27" fmla="*/ 4 h 2880"/>
                  <a:gd name="T28" fmla="*/ 11 w 535"/>
                  <a:gd name="T29" fmla="*/ 6 h 2880"/>
                  <a:gd name="T30" fmla="*/ 9 w 535"/>
                  <a:gd name="T31" fmla="*/ 6 h 2880"/>
                  <a:gd name="T32" fmla="*/ 9 w 535"/>
                  <a:gd name="T33" fmla="*/ 1 h 2880"/>
                  <a:gd name="T34" fmla="*/ 8 w 535"/>
                  <a:gd name="T35" fmla="*/ 1 h 2880"/>
                  <a:gd name="T36" fmla="*/ 8 w 535"/>
                  <a:gd name="T37" fmla="*/ 0 h 2880"/>
                  <a:gd name="T38" fmla="*/ 4 w 535"/>
                  <a:gd name="T39" fmla="*/ 0 h 2880"/>
                  <a:gd name="T40" fmla="*/ 4 w 535"/>
                  <a:gd name="T41" fmla="*/ 1 h 2880"/>
                  <a:gd name="T42" fmla="*/ 3 w 535"/>
                  <a:gd name="T43" fmla="*/ 1 h 2880"/>
                  <a:gd name="T44" fmla="*/ 0 w 535"/>
                  <a:gd name="T45" fmla="*/ 3 h 2880"/>
                  <a:gd name="T46" fmla="*/ 0 w 535"/>
                  <a:gd name="T47" fmla="*/ 78 h 2880"/>
                  <a:gd name="T48" fmla="*/ 14 w 535"/>
                  <a:gd name="T49" fmla="*/ 78 h 2880"/>
                  <a:gd name="T50" fmla="*/ 14 w 535"/>
                  <a:gd name="T51" fmla="*/ 36 h 2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5"/>
                  <a:gd name="T79" fmla="*/ 0 h 2880"/>
                  <a:gd name="T80" fmla="*/ 535 w 535"/>
                  <a:gd name="T81" fmla="*/ 2880 h 2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4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>
                  <a:gd name="T0" fmla="*/ 14 w 535"/>
                  <a:gd name="T1" fmla="*/ 0 h 2441"/>
                  <a:gd name="T2" fmla="*/ 12 w 535"/>
                  <a:gd name="T3" fmla="*/ 0 h 2441"/>
                  <a:gd name="T4" fmla="*/ 12 w 535"/>
                  <a:gd name="T5" fmla="*/ 1 h 2441"/>
                  <a:gd name="T6" fmla="*/ 5 w 535"/>
                  <a:gd name="T7" fmla="*/ 1 h 2441"/>
                  <a:gd name="T8" fmla="*/ 5 w 535"/>
                  <a:gd name="T9" fmla="*/ 2 h 2441"/>
                  <a:gd name="T10" fmla="*/ 4 w 535"/>
                  <a:gd name="T11" fmla="*/ 2 h 2441"/>
                  <a:gd name="T12" fmla="*/ 4 w 535"/>
                  <a:gd name="T13" fmla="*/ 21 h 2441"/>
                  <a:gd name="T14" fmla="*/ 2 w 535"/>
                  <a:gd name="T15" fmla="*/ 21 h 2441"/>
                  <a:gd name="T16" fmla="*/ 1 w 535"/>
                  <a:gd name="T17" fmla="*/ 22 h 2441"/>
                  <a:gd name="T18" fmla="*/ 1 w 535"/>
                  <a:gd name="T19" fmla="*/ 23 h 2441"/>
                  <a:gd name="T20" fmla="*/ 0 w 535"/>
                  <a:gd name="T21" fmla="*/ 23 h 2441"/>
                  <a:gd name="T22" fmla="*/ 0 w 535"/>
                  <a:gd name="T23" fmla="*/ 66 h 2441"/>
                  <a:gd name="T24" fmla="*/ 14 w 535"/>
                  <a:gd name="T25" fmla="*/ 66 h 2441"/>
                  <a:gd name="T26" fmla="*/ 14 w 535"/>
                  <a:gd name="T27" fmla="*/ 0 h 24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41"/>
                  <a:gd name="T44" fmla="*/ 535 w 535"/>
                  <a:gd name="T45" fmla="*/ 2441 h 24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5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>
                  <a:gd name="T0" fmla="*/ 14 w 535"/>
                  <a:gd name="T1" fmla="*/ 1 h 2432"/>
                  <a:gd name="T2" fmla="*/ 12 w 535"/>
                  <a:gd name="T3" fmla="*/ 1 h 2432"/>
                  <a:gd name="T4" fmla="*/ 12 w 535"/>
                  <a:gd name="T5" fmla="*/ 0 h 2432"/>
                  <a:gd name="T6" fmla="*/ 0 w 535"/>
                  <a:gd name="T7" fmla="*/ 0 h 2432"/>
                  <a:gd name="T8" fmla="*/ 0 w 535"/>
                  <a:gd name="T9" fmla="*/ 66 h 2432"/>
                  <a:gd name="T10" fmla="*/ 14 w 535"/>
                  <a:gd name="T11" fmla="*/ 66 h 2432"/>
                  <a:gd name="T12" fmla="*/ 14 w 535"/>
                  <a:gd name="T13" fmla="*/ 1 h 2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2432"/>
                  <a:gd name="T23" fmla="*/ 535 w 535"/>
                  <a:gd name="T24" fmla="*/ 2432 h 2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6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>
                  <a:gd name="T0" fmla="*/ 15 w 534"/>
                  <a:gd name="T1" fmla="*/ 15 h 2323"/>
                  <a:gd name="T2" fmla="*/ 12 w 534"/>
                  <a:gd name="T3" fmla="*/ 15 h 2323"/>
                  <a:gd name="T4" fmla="*/ 12 w 534"/>
                  <a:gd name="T5" fmla="*/ 14 h 2323"/>
                  <a:gd name="T6" fmla="*/ 11 w 534"/>
                  <a:gd name="T7" fmla="*/ 14 h 2323"/>
                  <a:gd name="T8" fmla="*/ 11 w 534"/>
                  <a:gd name="T9" fmla="*/ 13 h 2323"/>
                  <a:gd name="T10" fmla="*/ 11 w 534"/>
                  <a:gd name="T11" fmla="*/ 13 h 2323"/>
                  <a:gd name="T12" fmla="*/ 9 w 534"/>
                  <a:gd name="T13" fmla="*/ 12 h 2323"/>
                  <a:gd name="T14" fmla="*/ 8 w 534"/>
                  <a:gd name="T15" fmla="*/ 12 h 2323"/>
                  <a:gd name="T16" fmla="*/ 6 w 534"/>
                  <a:gd name="T17" fmla="*/ 13 h 2323"/>
                  <a:gd name="T18" fmla="*/ 6 w 534"/>
                  <a:gd name="T19" fmla="*/ 14 h 2323"/>
                  <a:gd name="T20" fmla="*/ 4 w 534"/>
                  <a:gd name="T21" fmla="*/ 14 h 2323"/>
                  <a:gd name="T22" fmla="*/ 4 w 534"/>
                  <a:gd name="T23" fmla="*/ 2 h 2323"/>
                  <a:gd name="T24" fmla="*/ 3 w 534"/>
                  <a:gd name="T25" fmla="*/ 2 h 2323"/>
                  <a:gd name="T26" fmla="*/ 3 w 534"/>
                  <a:gd name="T27" fmla="*/ 1 h 2323"/>
                  <a:gd name="T28" fmla="*/ 2 w 534"/>
                  <a:gd name="T29" fmla="*/ 1 h 2323"/>
                  <a:gd name="T30" fmla="*/ 2 w 534"/>
                  <a:gd name="T31" fmla="*/ 0 h 2323"/>
                  <a:gd name="T32" fmla="*/ 0 w 534"/>
                  <a:gd name="T33" fmla="*/ 0 h 2323"/>
                  <a:gd name="T34" fmla="*/ 0 w 534"/>
                  <a:gd name="T35" fmla="*/ 63 h 2323"/>
                  <a:gd name="T36" fmla="*/ 15 w 534"/>
                  <a:gd name="T37" fmla="*/ 63 h 2323"/>
                  <a:gd name="T38" fmla="*/ 15 w 534"/>
                  <a:gd name="T39" fmla="*/ 15 h 23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2323"/>
                  <a:gd name="T62" fmla="*/ 534 w 534"/>
                  <a:gd name="T63" fmla="*/ 2323 h 23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7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>
                  <a:gd name="T0" fmla="*/ 14 w 535"/>
                  <a:gd name="T1" fmla="*/ 2 h 2445"/>
                  <a:gd name="T2" fmla="*/ 14 w 535"/>
                  <a:gd name="T3" fmla="*/ 2 h 2445"/>
                  <a:gd name="T4" fmla="*/ 14 w 535"/>
                  <a:gd name="T5" fmla="*/ 0 h 2445"/>
                  <a:gd name="T6" fmla="*/ 14 w 535"/>
                  <a:gd name="T7" fmla="*/ 0 h 2445"/>
                  <a:gd name="T8" fmla="*/ 14 w 535"/>
                  <a:gd name="T9" fmla="*/ 2 h 2445"/>
                  <a:gd name="T10" fmla="*/ 12 w 535"/>
                  <a:gd name="T11" fmla="*/ 2 h 2445"/>
                  <a:gd name="T12" fmla="*/ 12 w 535"/>
                  <a:gd name="T13" fmla="*/ 2 h 2445"/>
                  <a:gd name="T14" fmla="*/ 9 w 535"/>
                  <a:gd name="T15" fmla="*/ 3 h 2445"/>
                  <a:gd name="T16" fmla="*/ 9 w 535"/>
                  <a:gd name="T17" fmla="*/ 23 h 2445"/>
                  <a:gd name="T18" fmla="*/ 0 w 535"/>
                  <a:gd name="T19" fmla="*/ 22 h 2445"/>
                  <a:gd name="T20" fmla="*/ 0 w 535"/>
                  <a:gd name="T21" fmla="*/ 66 h 2445"/>
                  <a:gd name="T22" fmla="*/ 14 w 535"/>
                  <a:gd name="T23" fmla="*/ 66 h 2445"/>
                  <a:gd name="T24" fmla="*/ 14 w 535"/>
                  <a:gd name="T25" fmla="*/ 2 h 24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5"/>
                  <a:gd name="T40" fmla="*/ 0 h 2445"/>
                  <a:gd name="T41" fmla="*/ 535 w 535"/>
                  <a:gd name="T42" fmla="*/ 2445 h 24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8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>
                  <a:gd name="T0" fmla="*/ 14 w 535"/>
                  <a:gd name="T1" fmla="*/ 0 h 2486"/>
                  <a:gd name="T2" fmla="*/ 14 w 535"/>
                  <a:gd name="T3" fmla="*/ 0 h 2486"/>
                  <a:gd name="T4" fmla="*/ 12 w 535"/>
                  <a:gd name="T5" fmla="*/ 0 h 2486"/>
                  <a:gd name="T6" fmla="*/ 12 w 535"/>
                  <a:gd name="T7" fmla="*/ 2 h 2486"/>
                  <a:gd name="T8" fmla="*/ 6 w 535"/>
                  <a:gd name="T9" fmla="*/ 2 h 2486"/>
                  <a:gd name="T10" fmla="*/ 5 w 535"/>
                  <a:gd name="T11" fmla="*/ 3 h 2486"/>
                  <a:gd name="T12" fmla="*/ 4 w 535"/>
                  <a:gd name="T13" fmla="*/ 3 h 2486"/>
                  <a:gd name="T14" fmla="*/ 3 w 535"/>
                  <a:gd name="T15" fmla="*/ 3 h 2486"/>
                  <a:gd name="T16" fmla="*/ 1 w 535"/>
                  <a:gd name="T17" fmla="*/ 3 h 2486"/>
                  <a:gd name="T18" fmla="*/ 0 w 535"/>
                  <a:gd name="T19" fmla="*/ 3 h 2486"/>
                  <a:gd name="T20" fmla="*/ 0 w 535"/>
                  <a:gd name="T21" fmla="*/ 3 h 2486"/>
                  <a:gd name="T22" fmla="*/ 0 w 535"/>
                  <a:gd name="T23" fmla="*/ 67 h 2486"/>
                  <a:gd name="T24" fmla="*/ 14 w 535"/>
                  <a:gd name="T25" fmla="*/ 67 h 2486"/>
                  <a:gd name="T26" fmla="*/ 14 w 535"/>
                  <a:gd name="T27" fmla="*/ 0 h 24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86"/>
                  <a:gd name="T44" fmla="*/ 535 w 535"/>
                  <a:gd name="T45" fmla="*/ 2486 h 24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79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>
                  <a:gd name="T0" fmla="*/ 14 w 534"/>
                  <a:gd name="T1" fmla="*/ 24 h 2562"/>
                  <a:gd name="T2" fmla="*/ 12 w 534"/>
                  <a:gd name="T3" fmla="*/ 24 h 2562"/>
                  <a:gd name="T4" fmla="*/ 11 w 534"/>
                  <a:gd name="T5" fmla="*/ 25 h 2562"/>
                  <a:gd name="T6" fmla="*/ 10 w 534"/>
                  <a:gd name="T7" fmla="*/ 25 h 2562"/>
                  <a:gd name="T8" fmla="*/ 10 w 534"/>
                  <a:gd name="T9" fmla="*/ 19 h 2562"/>
                  <a:gd name="T10" fmla="*/ 9 w 534"/>
                  <a:gd name="T11" fmla="*/ 18 h 2562"/>
                  <a:gd name="T12" fmla="*/ 6 w 534"/>
                  <a:gd name="T13" fmla="*/ 18 h 2562"/>
                  <a:gd name="T14" fmla="*/ 6 w 534"/>
                  <a:gd name="T15" fmla="*/ 3 h 2562"/>
                  <a:gd name="T16" fmla="*/ 4 w 534"/>
                  <a:gd name="T17" fmla="*/ 3 h 2562"/>
                  <a:gd name="T18" fmla="*/ 4 w 534"/>
                  <a:gd name="T19" fmla="*/ 1 h 2562"/>
                  <a:gd name="T20" fmla="*/ 3 w 534"/>
                  <a:gd name="T21" fmla="*/ 1 h 2562"/>
                  <a:gd name="T22" fmla="*/ 3 w 534"/>
                  <a:gd name="T23" fmla="*/ 0 h 2562"/>
                  <a:gd name="T24" fmla="*/ 2 w 534"/>
                  <a:gd name="T25" fmla="*/ 0 h 2562"/>
                  <a:gd name="T26" fmla="*/ 2 w 534"/>
                  <a:gd name="T27" fmla="*/ 1 h 2562"/>
                  <a:gd name="T28" fmla="*/ 0 w 534"/>
                  <a:gd name="T29" fmla="*/ 1 h 2562"/>
                  <a:gd name="T30" fmla="*/ 0 w 534"/>
                  <a:gd name="T31" fmla="*/ 69 h 2562"/>
                  <a:gd name="T32" fmla="*/ 14 w 534"/>
                  <a:gd name="T33" fmla="*/ 69 h 2562"/>
                  <a:gd name="T34" fmla="*/ 14 w 534"/>
                  <a:gd name="T35" fmla="*/ 24 h 2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2562"/>
                  <a:gd name="T56" fmla="*/ 534 w 534"/>
                  <a:gd name="T57" fmla="*/ 2562 h 2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0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>
                  <a:gd name="T0" fmla="*/ 14 w 535"/>
                  <a:gd name="T1" fmla="*/ 3 h 1397"/>
                  <a:gd name="T2" fmla="*/ 13 w 535"/>
                  <a:gd name="T3" fmla="*/ 3 h 1397"/>
                  <a:gd name="T4" fmla="*/ 13 w 535"/>
                  <a:gd name="T5" fmla="*/ 3 h 1397"/>
                  <a:gd name="T6" fmla="*/ 11 w 535"/>
                  <a:gd name="T7" fmla="*/ 0 h 1397"/>
                  <a:gd name="T8" fmla="*/ 9 w 535"/>
                  <a:gd name="T9" fmla="*/ 0 h 1397"/>
                  <a:gd name="T10" fmla="*/ 7 w 535"/>
                  <a:gd name="T11" fmla="*/ 3 h 1397"/>
                  <a:gd name="T12" fmla="*/ 5 w 535"/>
                  <a:gd name="T13" fmla="*/ 2 h 1397"/>
                  <a:gd name="T14" fmla="*/ 3 w 535"/>
                  <a:gd name="T15" fmla="*/ 2 h 1397"/>
                  <a:gd name="T16" fmla="*/ 0 w 535"/>
                  <a:gd name="T17" fmla="*/ 4 h 1397"/>
                  <a:gd name="T18" fmla="*/ 0 w 535"/>
                  <a:gd name="T19" fmla="*/ 4 h 1397"/>
                  <a:gd name="T20" fmla="*/ 0 w 535"/>
                  <a:gd name="T21" fmla="*/ 4 h 1397"/>
                  <a:gd name="T22" fmla="*/ 0 w 535"/>
                  <a:gd name="T23" fmla="*/ 38 h 1397"/>
                  <a:gd name="T24" fmla="*/ 14 w 535"/>
                  <a:gd name="T25" fmla="*/ 38 h 1397"/>
                  <a:gd name="T26" fmla="*/ 14 w 535"/>
                  <a:gd name="T27" fmla="*/ 3 h 13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1397"/>
                  <a:gd name="T44" fmla="*/ 535 w 535"/>
                  <a:gd name="T45" fmla="*/ 1397 h 13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1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>
                  <a:gd name="T0" fmla="*/ 14 w 535"/>
                  <a:gd name="T1" fmla="*/ 1 h 2973"/>
                  <a:gd name="T2" fmla="*/ 13 w 535"/>
                  <a:gd name="T3" fmla="*/ 1 h 2973"/>
                  <a:gd name="T4" fmla="*/ 12 w 535"/>
                  <a:gd name="T5" fmla="*/ 0 h 2973"/>
                  <a:gd name="T6" fmla="*/ 11 w 535"/>
                  <a:gd name="T7" fmla="*/ 0 h 2973"/>
                  <a:gd name="T8" fmla="*/ 11 w 535"/>
                  <a:gd name="T9" fmla="*/ 1 h 2973"/>
                  <a:gd name="T10" fmla="*/ 9 w 535"/>
                  <a:gd name="T11" fmla="*/ 1 h 2973"/>
                  <a:gd name="T12" fmla="*/ 9 w 535"/>
                  <a:gd name="T13" fmla="*/ 3 h 2973"/>
                  <a:gd name="T14" fmla="*/ 8 w 535"/>
                  <a:gd name="T15" fmla="*/ 3 h 2973"/>
                  <a:gd name="T16" fmla="*/ 8 w 535"/>
                  <a:gd name="T17" fmla="*/ 4 h 2973"/>
                  <a:gd name="T18" fmla="*/ 6 w 535"/>
                  <a:gd name="T19" fmla="*/ 4 h 2973"/>
                  <a:gd name="T20" fmla="*/ 6 w 535"/>
                  <a:gd name="T21" fmla="*/ 5 h 2973"/>
                  <a:gd name="T22" fmla="*/ 5 w 535"/>
                  <a:gd name="T23" fmla="*/ 5 h 2973"/>
                  <a:gd name="T24" fmla="*/ 5 w 535"/>
                  <a:gd name="T25" fmla="*/ 7 h 2973"/>
                  <a:gd name="T26" fmla="*/ 5 w 535"/>
                  <a:gd name="T27" fmla="*/ 7 h 2973"/>
                  <a:gd name="T28" fmla="*/ 5 w 535"/>
                  <a:gd name="T29" fmla="*/ 39 h 2973"/>
                  <a:gd name="T30" fmla="*/ 4 w 535"/>
                  <a:gd name="T31" fmla="*/ 40 h 2973"/>
                  <a:gd name="T32" fmla="*/ 4 w 535"/>
                  <a:gd name="T33" fmla="*/ 41 h 2973"/>
                  <a:gd name="T34" fmla="*/ 0 w 535"/>
                  <a:gd name="T35" fmla="*/ 41 h 2973"/>
                  <a:gd name="T36" fmla="*/ 0 w 535"/>
                  <a:gd name="T37" fmla="*/ 51 h 2973"/>
                  <a:gd name="T38" fmla="*/ 0 w 535"/>
                  <a:gd name="T39" fmla="*/ 51 h 2973"/>
                  <a:gd name="T40" fmla="*/ 0 w 535"/>
                  <a:gd name="T41" fmla="*/ 80 h 2973"/>
                  <a:gd name="T42" fmla="*/ 14 w 535"/>
                  <a:gd name="T43" fmla="*/ 80 h 2973"/>
                  <a:gd name="T44" fmla="*/ 14 w 535"/>
                  <a:gd name="T45" fmla="*/ 1 h 29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2973"/>
                  <a:gd name="T71" fmla="*/ 535 w 535"/>
                  <a:gd name="T72" fmla="*/ 2973 h 29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2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>
                  <a:gd name="T0" fmla="*/ 14 w 535"/>
                  <a:gd name="T1" fmla="*/ 3 h 1088"/>
                  <a:gd name="T2" fmla="*/ 14 w 535"/>
                  <a:gd name="T3" fmla="*/ 3 h 1088"/>
                  <a:gd name="T4" fmla="*/ 14 w 535"/>
                  <a:gd name="T5" fmla="*/ 3 h 1088"/>
                  <a:gd name="T6" fmla="*/ 11 w 535"/>
                  <a:gd name="T7" fmla="*/ 3 h 1088"/>
                  <a:gd name="T8" fmla="*/ 9 w 535"/>
                  <a:gd name="T9" fmla="*/ 3 h 1088"/>
                  <a:gd name="T10" fmla="*/ 9 w 535"/>
                  <a:gd name="T11" fmla="*/ 0 h 1088"/>
                  <a:gd name="T12" fmla="*/ 8 w 535"/>
                  <a:gd name="T13" fmla="*/ 0 h 1088"/>
                  <a:gd name="T14" fmla="*/ 8 w 535"/>
                  <a:gd name="T15" fmla="*/ 3 h 1088"/>
                  <a:gd name="T16" fmla="*/ 7 w 535"/>
                  <a:gd name="T17" fmla="*/ 3 h 1088"/>
                  <a:gd name="T18" fmla="*/ 7 w 535"/>
                  <a:gd name="T19" fmla="*/ 2 h 1088"/>
                  <a:gd name="T20" fmla="*/ 5 w 535"/>
                  <a:gd name="T21" fmla="*/ 2 h 1088"/>
                  <a:gd name="T22" fmla="*/ 5 w 535"/>
                  <a:gd name="T23" fmla="*/ 3 h 1088"/>
                  <a:gd name="T24" fmla="*/ 5 w 535"/>
                  <a:gd name="T25" fmla="*/ 3 h 1088"/>
                  <a:gd name="T26" fmla="*/ 5 w 535"/>
                  <a:gd name="T27" fmla="*/ 3 h 1088"/>
                  <a:gd name="T28" fmla="*/ 1 w 535"/>
                  <a:gd name="T29" fmla="*/ 3 h 1088"/>
                  <a:gd name="T30" fmla="*/ 1 w 535"/>
                  <a:gd name="T31" fmla="*/ 3 h 1088"/>
                  <a:gd name="T32" fmla="*/ 0 w 535"/>
                  <a:gd name="T33" fmla="*/ 3 h 1088"/>
                  <a:gd name="T34" fmla="*/ 0 w 535"/>
                  <a:gd name="T35" fmla="*/ 3 h 1088"/>
                  <a:gd name="T36" fmla="*/ 0 w 535"/>
                  <a:gd name="T37" fmla="*/ 3 h 1088"/>
                  <a:gd name="T38" fmla="*/ 0 w 535"/>
                  <a:gd name="T39" fmla="*/ 29 h 1088"/>
                  <a:gd name="T40" fmla="*/ 14 w 535"/>
                  <a:gd name="T41" fmla="*/ 29 h 1088"/>
                  <a:gd name="T42" fmla="*/ 14 w 535"/>
                  <a:gd name="T43" fmla="*/ 3 h 10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1088"/>
                  <a:gd name="T68" fmla="*/ 535 w 535"/>
                  <a:gd name="T69" fmla="*/ 1088 h 10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3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>
                  <a:gd name="T0" fmla="*/ 14 w 534"/>
                  <a:gd name="T1" fmla="*/ 5 h 2999"/>
                  <a:gd name="T2" fmla="*/ 12 w 534"/>
                  <a:gd name="T3" fmla="*/ 2 h 2999"/>
                  <a:gd name="T4" fmla="*/ 11 w 534"/>
                  <a:gd name="T5" fmla="*/ 2 h 2999"/>
                  <a:gd name="T6" fmla="*/ 11 w 534"/>
                  <a:gd name="T7" fmla="*/ 1 h 2999"/>
                  <a:gd name="T8" fmla="*/ 10 w 534"/>
                  <a:gd name="T9" fmla="*/ 0 h 2999"/>
                  <a:gd name="T10" fmla="*/ 9 w 534"/>
                  <a:gd name="T11" fmla="*/ 0 h 2999"/>
                  <a:gd name="T12" fmla="*/ 8 w 534"/>
                  <a:gd name="T13" fmla="*/ 1 h 2999"/>
                  <a:gd name="T14" fmla="*/ 4 w 534"/>
                  <a:gd name="T15" fmla="*/ 1 h 2999"/>
                  <a:gd name="T16" fmla="*/ 4 w 534"/>
                  <a:gd name="T17" fmla="*/ 1 h 2999"/>
                  <a:gd name="T18" fmla="*/ 3 w 534"/>
                  <a:gd name="T19" fmla="*/ 1 h 2999"/>
                  <a:gd name="T20" fmla="*/ 3 w 534"/>
                  <a:gd name="T21" fmla="*/ 5 h 2999"/>
                  <a:gd name="T22" fmla="*/ 2 w 534"/>
                  <a:gd name="T23" fmla="*/ 5 h 2999"/>
                  <a:gd name="T24" fmla="*/ 2 w 534"/>
                  <a:gd name="T25" fmla="*/ 52 h 2999"/>
                  <a:gd name="T26" fmla="*/ 1 w 534"/>
                  <a:gd name="T27" fmla="*/ 52 h 2999"/>
                  <a:gd name="T28" fmla="*/ 1 w 534"/>
                  <a:gd name="T29" fmla="*/ 56 h 2999"/>
                  <a:gd name="T30" fmla="*/ 0 w 534"/>
                  <a:gd name="T31" fmla="*/ 56 h 2999"/>
                  <a:gd name="T32" fmla="*/ 0 w 534"/>
                  <a:gd name="T33" fmla="*/ 81 h 2999"/>
                  <a:gd name="T34" fmla="*/ 14 w 534"/>
                  <a:gd name="T35" fmla="*/ 81 h 2999"/>
                  <a:gd name="T36" fmla="*/ 14 w 534"/>
                  <a:gd name="T37" fmla="*/ 5 h 29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2999"/>
                  <a:gd name="T59" fmla="*/ 534 w 534"/>
                  <a:gd name="T60" fmla="*/ 2999 h 29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4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>
                  <a:gd name="T0" fmla="*/ 14 w 535"/>
                  <a:gd name="T1" fmla="*/ 0 h 1090"/>
                  <a:gd name="T2" fmla="*/ 10 w 535"/>
                  <a:gd name="T3" fmla="*/ 0 h 1090"/>
                  <a:gd name="T4" fmla="*/ 10 w 535"/>
                  <a:gd name="T5" fmla="*/ 3 h 1090"/>
                  <a:gd name="T6" fmla="*/ 9 w 535"/>
                  <a:gd name="T7" fmla="*/ 3 h 1090"/>
                  <a:gd name="T8" fmla="*/ 9 w 535"/>
                  <a:gd name="T9" fmla="*/ 0 h 1090"/>
                  <a:gd name="T10" fmla="*/ 7 w 535"/>
                  <a:gd name="T11" fmla="*/ 0 h 1090"/>
                  <a:gd name="T12" fmla="*/ 7 w 535"/>
                  <a:gd name="T13" fmla="*/ 4 h 1090"/>
                  <a:gd name="T14" fmla="*/ 5 w 535"/>
                  <a:gd name="T15" fmla="*/ 4 h 1090"/>
                  <a:gd name="T16" fmla="*/ 3 w 535"/>
                  <a:gd name="T17" fmla="*/ 2 h 1090"/>
                  <a:gd name="T18" fmla="*/ 2 w 535"/>
                  <a:gd name="T19" fmla="*/ 2 h 1090"/>
                  <a:gd name="T20" fmla="*/ 2 w 535"/>
                  <a:gd name="T21" fmla="*/ 3 h 1090"/>
                  <a:gd name="T22" fmla="*/ 2 w 535"/>
                  <a:gd name="T23" fmla="*/ 3 h 1090"/>
                  <a:gd name="T24" fmla="*/ 1 w 535"/>
                  <a:gd name="T25" fmla="*/ 3 h 1090"/>
                  <a:gd name="T26" fmla="*/ 1 w 535"/>
                  <a:gd name="T27" fmla="*/ 3 h 1090"/>
                  <a:gd name="T28" fmla="*/ 0 w 535"/>
                  <a:gd name="T29" fmla="*/ 3 h 1090"/>
                  <a:gd name="T30" fmla="*/ 0 w 535"/>
                  <a:gd name="T31" fmla="*/ 29 h 1090"/>
                  <a:gd name="T32" fmla="*/ 14 w 535"/>
                  <a:gd name="T33" fmla="*/ 29 h 1090"/>
                  <a:gd name="T34" fmla="*/ 14 w 535"/>
                  <a:gd name="T35" fmla="*/ 0 h 10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90"/>
                  <a:gd name="T56" fmla="*/ 535 w 535"/>
                  <a:gd name="T57" fmla="*/ 1090 h 10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5" name="Rectangle 100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86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>
                  <a:gd name="T0" fmla="*/ 14 w 535"/>
                  <a:gd name="T1" fmla="*/ 0 h 1578"/>
                  <a:gd name="T2" fmla="*/ 11 w 535"/>
                  <a:gd name="T3" fmla="*/ 0 h 1578"/>
                  <a:gd name="T4" fmla="*/ 11 w 535"/>
                  <a:gd name="T5" fmla="*/ 2 h 1578"/>
                  <a:gd name="T6" fmla="*/ 9 w 535"/>
                  <a:gd name="T7" fmla="*/ 2 h 1578"/>
                  <a:gd name="T8" fmla="*/ 9 w 535"/>
                  <a:gd name="T9" fmla="*/ 8 h 1578"/>
                  <a:gd name="T10" fmla="*/ 1 w 535"/>
                  <a:gd name="T11" fmla="*/ 8 h 1578"/>
                  <a:gd name="T12" fmla="*/ 1 w 535"/>
                  <a:gd name="T13" fmla="*/ 8 h 1578"/>
                  <a:gd name="T14" fmla="*/ 2 w 535"/>
                  <a:gd name="T15" fmla="*/ 8 h 1578"/>
                  <a:gd name="T16" fmla="*/ 2 w 535"/>
                  <a:gd name="T17" fmla="*/ 6 h 1578"/>
                  <a:gd name="T18" fmla="*/ 1 w 535"/>
                  <a:gd name="T19" fmla="*/ 6 h 1578"/>
                  <a:gd name="T20" fmla="*/ 1 w 535"/>
                  <a:gd name="T21" fmla="*/ 8 h 1578"/>
                  <a:gd name="T22" fmla="*/ 0 w 535"/>
                  <a:gd name="T23" fmla="*/ 8 h 1578"/>
                  <a:gd name="T24" fmla="*/ 0 w 535"/>
                  <a:gd name="T25" fmla="*/ 11 h 1578"/>
                  <a:gd name="T26" fmla="*/ 0 w 535"/>
                  <a:gd name="T27" fmla="*/ 11 h 1578"/>
                  <a:gd name="T28" fmla="*/ 0 w 535"/>
                  <a:gd name="T29" fmla="*/ 12 h 1578"/>
                  <a:gd name="T30" fmla="*/ 0 w 535"/>
                  <a:gd name="T31" fmla="*/ 12 h 1578"/>
                  <a:gd name="T32" fmla="*/ 0 w 535"/>
                  <a:gd name="T33" fmla="*/ 43 h 1578"/>
                  <a:gd name="T34" fmla="*/ 14 w 535"/>
                  <a:gd name="T35" fmla="*/ 43 h 1578"/>
                  <a:gd name="T36" fmla="*/ 14 w 535"/>
                  <a:gd name="T37" fmla="*/ 0 h 15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5"/>
                  <a:gd name="T58" fmla="*/ 0 h 1578"/>
                  <a:gd name="T59" fmla="*/ 535 w 535"/>
                  <a:gd name="T60" fmla="*/ 1578 h 15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7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>
                  <a:gd name="T0" fmla="*/ 15 w 534"/>
                  <a:gd name="T1" fmla="*/ 19 h 1890"/>
                  <a:gd name="T2" fmla="*/ 13 w 534"/>
                  <a:gd name="T3" fmla="*/ 18 h 1890"/>
                  <a:gd name="T4" fmla="*/ 13 w 534"/>
                  <a:gd name="T5" fmla="*/ 17 h 1890"/>
                  <a:gd name="T6" fmla="*/ 11 w 534"/>
                  <a:gd name="T7" fmla="*/ 17 h 1890"/>
                  <a:gd name="T8" fmla="*/ 11 w 534"/>
                  <a:gd name="T9" fmla="*/ 18 h 1890"/>
                  <a:gd name="T10" fmla="*/ 11 w 534"/>
                  <a:gd name="T11" fmla="*/ 18 h 1890"/>
                  <a:gd name="T12" fmla="*/ 11 w 534"/>
                  <a:gd name="T13" fmla="*/ 17 h 1890"/>
                  <a:gd name="T14" fmla="*/ 10 w 534"/>
                  <a:gd name="T15" fmla="*/ 17 h 1890"/>
                  <a:gd name="T16" fmla="*/ 10 w 534"/>
                  <a:gd name="T17" fmla="*/ 19 h 1890"/>
                  <a:gd name="T18" fmla="*/ 9 w 534"/>
                  <a:gd name="T19" fmla="*/ 19 h 1890"/>
                  <a:gd name="T20" fmla="*/ 9 w 534"/>
                  <a:gd name="T21" fmla="*/ 4 h 1890"/>
                  <a:gd name="T22" fmla="*/ 15 w 534"/>
                  <a:gd name="T23" fmla="*/ 4 h 1890"/>
                  <a:gd name="T24" fmla="*/ 15 w 534"/>
                  <a:gd name="T25" fmla="*/ 3 h 1890"/>
                  <a:gd name="T26" fmla="*/ 10 w 534"/>
                  <a:gd name="T27" fmla="*/ 3 h 1890"/>
                  <a:gd name="T28" fmla="*/ 8 w 534"/>
                  <a:gd name="T29" fmla="*/ 3 h 1890"/>
                  <a:gd name="T30" fmla="*/ 8 w 534"/>
                  <a:gd name="T31" fmla="*/ 0 h 1890"/>
                  <a:gd name="T32" fmla="*/ 7 w 534"/>
                  <a:gd name="T33" fmla="*/ 0 h 1890"/>
                  <a:gd name="T34" fmla="*/ 7 w 534"/>
                  <a:gd name="T35" fmla="*/ 2 h 1890"/>
                  <a:gd name="T36" fmla="*/ 6 w 534"/>
                  <a:gd name="T37" fmla="*/ 2 h 1890"/>
                  <a:gd name="T38" fmla="*/ 6 w 534"/>
                  <a:gd name="T39" fmla="*/ 2 h 1890"/>
                  <a:gd name="T40" fmla="*/ 5 w 534"/>
                  <a:gd name="T41" fmla="*/ 2 h 1890"/>
                  <a:gd name="T42" fmla="*/ 5 w 534"/>
                  <a:gd name="T43" fmla="*/ 1 h 1890"/>
                  <a:gd name="T44" fmla="*/ 5 w 534"/>
                  <a:gd name="T45" fmla="*/ 1 h 1890"/>
                  <a:gd name="T46" fmla="*/ 5 w 534"/>
                  <a:gd name="T47" fmla="*/ 0 h 1890"/>
                  <a:gd name="T48" fmla="*/ 4 w 534"/>
                  <a:gd name="T49" fmla="*/ 0 h 1890"/>
                  <a:gd name="T50" fmla="*/ 4 w 534"/>
                  <a:gd name="T51" fmla="*/ 1 h 1890"/>
                  <a:gd name="T52" fmla="*/ 3 w 534"/>
                  <a:gd name="T53" fmla="*/ 1 h 1890"/>
                  <a:gd name="T54" fmla="*/ 3 w 534"/>
                  <a:gd name="T55" fmla="*/ 3 h 1890"/>
                  <a:gd name="T56" fmla="*/ 4 w 534"/>
                  <a:gd name="T57" fmla="*/ 3 h 1890"/>
                  <a:gd name="T58" fmla="*/ 4 w 534"/>
                  <a:gd name="T59" fmla="*/ 4 h 1890"/>
                  <a:gd name="T60" fmla="*/ 7 w 534"/>
                  <a:gd name="T61" fmla="*/ 4 h 1890"/>
                  <a:gd name="T62" fmla="*/ 7 w 534"/>
                  <a:gd name="T63" fmla="*/ 10 h 1890"/>
                  <a:gd name="T64" fmla="*/ 6 w 534"/>
                  <a:gd name="T65" fmla="*/ 10 h 1890"/>
                  <a:gd name="T66" fmla="*/ 6 w 534"/>
                  <a:gd name="T67" fmla="*/ 9 h 1890"/>
                  <a:gd name="T68" fmla="*/ 5 w 534"/>
                  <a:gd name="T69" fmla="*/ 8 h 1890"/>
                  <a:gd name="T70" fmla="*/ 0 w 534"/>
                  <a:gd name="T71" fmla="*/ 8 h 1890"/>
                  <a:gd name="T72" fmla="*/ 0 w 534"/>
                  <a:gd name="T73" fmla="*/ 8 h 1890"/>
                  <a:gd name="T74" fmla="*/ 0 w 534"/>
                  <a:gd name="T75" fmla="*/ 8 h 1890"/>
                  <a:gd name="T76" fmla="*/ 0 w 534"/>
                  <a:gd name="T77" fmla="*/ 51 h 1890"/>
                  <a:gd name="T78" fmla="*/ 15 w 534"/>
                  <a:gd name="T79" fmla="*/ 51 h 1890"/>
                  <a:gd name="T80" fmla="*/ 15 w 534"/>
                  <a:gd name="T81" fmla="*/ 19 h 18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4"/>
                  <a:gd name="T124" fmla="*/ 0 h 1890"/>
                  <a:gd name="T125" fmla="*/ 534 w 534"/>
                  <a:gd name="T126" fmla="*/ 1890 h 18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8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>
                  <a:gd name="T0" fmla="*/ 14 w 535"/>
                  <a:gd name="T1" fmla="*/ 1 h 1241"/>
                  <a:gd name="T2" fmla="*/ 14 w 535"/>
                  <a:gd name="T3" fmla="*/ 2 h 1241"/>
                  <a:gd name="T4" fmla="*/ 10 w 535"/>
                  <a:gd name="T5" fmla="*/ 2 h 1241"/>
                  <a:gd name="T6" fmla="*/ 8 w 535"/>
                  <a:gd name="T7" fmla="*/ 1 h 1241"/>
                  <a:gd name="T8" fmla="*/ 6 w 535"/>
                  <a:gd name="T9" fmla="*/ 1 h 1241"/>
                  <a:gd name="T10" fmla="*/ 6 w 535"/>
                  <a:gd name="T11" fmla="*/ 0 h 1241"/>
                  <a:gd name="T12" fmla="*/ 4 w 535"/>
                  <a:gd name="T13" fmla="*/ 0 h 1241"/>
                  <a:gd name="T14" fmla="*/ 4 w 535"/>
                  <a:gd name="T15" fmla="*/ 1 h 1241"/>
                  <a:gd name="T16" fmla="*/ 4 w 535"/>
                  <a:gd name="T17" fmla="*/ 1 h 1241"/>
                  <a:gd name="T18" fmla="*/ 4 w 535"/>
                  <a:gd name="T19" fmla="*/ 0 h 1241"/>
                  <a:gd name="T20" fmla="*/ 3 w 535"/>
                  <a:gd name="T21" fmla="*/ 0 h 1241"/>
                  <a:gd name="T22" fmla="*/ 3 w 535"/>
                  <a:gd name="T23" fmla="*/ 2 h 1241"/>
                  <a:gd name="T24" fmla="*/ 0 w 535"/>
                  <a:gd name="T25" fmla="*/ 2 h 1241"/>
                  <a:gd name="T26" fmla="*/ 0 w 535"/>
                  <a:gd name="T27" fmla="*/ 34 h 1241"/>
                  <a:gd name="T28" fmla="*/ 14 w 535"/>
                  <a:gd name="T29" fmla="*/ 34 h 1241"/>
                  <a:gd name="T30" fmla="*/ 14 w 535"/>
                  <a:gd name="T31" fmla="*/ 1 h 12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5"/>
                  <a:gd name="T49" fmla="*/ 0 h 1241"/>
                  <a:gd name="T50" fmla="*/ 535 w 535"/>
                  <a:gd name="T51" fmla="*/ 1241 h 12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89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>
                  <a:gd name="T0" fmla="*/ 14 w 535"/>
                  <a:gd name="T1" fmla="*/ 0 h 1919"/>
                  <a:gd name="T2" fmla="*/ 14 w 535"/>
                  <a:gd name="T3" fmla="*/ 0 h 1919"/>
                  <a:gd name="T4" fmla="*/ 14 w 535"/>
                  <a:gd name="T5" fmla="*/ 4 h 1919"/>
                  <a:gd name="T6" fmla="*/ 12 w 535"/>
                  <a:gd name="T7" fmla="*/ 4 h 1919"/>
                  <a:gd name="T8" fmla="*/ 12 w 535"/>
                  <a:gd name="T9" fmla="*/ 3 h 1919"/>
                  <a:gd name="T10" fmla="*/ 11 w 535"/>
                  <a:gd name="T11" fmla="*/ 3 h 1919"/>
                  <a:gd name="T12" fmla="*/ 11 w 535"/>
                  <a:gd name="T13" fmla="*/ 4 h 1919"/>
                  <a:gd name="T14" fmla="*/ 8 w 535"/>
                  <a:gd name="T15" fmla="*/ 4 h 1919"/>
                  <a:gd name="T16" fmla="*/ 8 w 535"/>
                  <a:gd name="T17" fmla="*/ 6 h 1919"/>
                  <a:gd name="T18" fmla="*/ 5 w 535"/>
                  <a:gd name="T19" fmla="*/ 6 h 1919"/>
                  <a:gd name="T20" fmla="*/ 5 w 535"/>
                  <a:gd name="T21" fmla="*/ 8 h 1919"/>
                  <a:gd name="T22" fmla="*/ 6 w 535"/>
                  <a:gd name="T23" fmla="*/ 8 h 1919"/>
                  <a:gd name="T24" fmla="*/ 6 w 535"/>
                  <a:gd name="T25" fmla="*/ 10 h 1919"/>
                  <a:gd name="T26" fmla="*/ 5 w 535"/>
                  <a:gd name="T27" fmla="*/ 10 h 1919"/>
                  <a:gd name="T28" fmla="*/ 5 w 535"/>
                  <a:gd name="T29" fmla="*/ 11 h 1919"/>
                  <a:gd name="T30" fmla="*/ 6 w 535"/>
                  <a:gd name="T31" fmla="*/ 11 h 1919"/>
                  <a:gd name="T32" fmla="*/ 6 w 535"/>
                  <a:gd name="T33" fmla="*/ 14 h 1919"/>
                  <a:gd name="T34" fmla="*/ 5 w 535"/>
                  <a:gd name="T35" fmla="*/ 14 h 1919"/>
                  <a:gd name="T36" fmla="*/ 5 w 535"/>
                  <a:gd name="T37" fmla="*/ 20 h 1919"/>
                  <a:gd name="T38" fmla="*/ 4 w 535"/>
                  <a:gd name="T39" fmla="*/ 20 h 1919"/>
                  <a:gd name="T40" fmla="*/ 0 w 535"/>
                  <a:gd name="T41" fmla="*/ 19 h 1919"/>
                  <a:gd name="T42" fmla="*/ 0 w 535"/>
                  <a:gd name="T43" fmla="*/ 52 h 1919"/>
                  <a:gd name="T44" fmla="*/ 14 w 535"/>
                  <a:gd name="T45" fmla="*/ 52 h 1919"/>
                  <a:gd name="T46" fmla="*/ 14 w 535"/>
                  <a:gd name="T47" fmla="*/ 0 h 19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5"/>
                  <a:gd name="T73" fmla="*/ 0 h 1919"/>
                  <a:gd name="T74" fmla="*/ 535 w 535"/>
                  <a:gd name="T75" fmla="*/ 1919 h 19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0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>
                  <a:gd name="T0" fmla="*/ 6 w 217"/>
                  <a:gd name="T1" fmla="*/ 0 h 105"/>
                  <a:gd name="T2" fmla="*/ 2 w 217"/>
                  <a:gd name="T3" fmla="*/ 0 h 105"/>
                  <a:gd name="T4" fmla="*/ 2 w 217"/>
                  <a:gd name="T5" fmla="*/ 0 h 105"/>
                  <a:gd name="T6" fmla="*/ 1 w 217"/>
                  <a:gd name="T7" fmla="*/ 0 h 105"/>
                  <a:gd name="T8" fmla="*/ 1 w 217"/>
                  <a:gd name="T9" fmla="*/ 1 h 105"/>
                  <a:gd name="T10" fmla="*/ 0 w 217"/>
                  <a:gd name="T11" fmla="*/ 1 h 105"/>
                  <a:gd name="T12" fmla="*/ 0 w 217"/>
                  <a:gd name="T13" fmla="*/ 2 h 105"/>
                  <a:gd name="T14" fmla="*/ 0 w 217"/>
                  <a:gd name="T15" fmla="*/ 2 h 105"/>
                  <a:gd name="T16" fmla="*/ 1 w 217"/>
                  <a:gd name="T17" fmla="*/ 3 h 105"/>
                  <a:gd name="T18" fmla="*/ 2 w 217"/>
                  <a:gd name="T19" fmla="*/ 3 h 105"/>
                  <a:gd name="T20" fmla="*/ 3 w 217"/>
                  <a:gd name="T21" fmla="*/ 2 h 105"/>
                  <a:gd name="T22" fmla="*/ 4 w 217"/>
                  <a:gd name="T23" fmla="*/ 2 h 105"/>
                  <a:gd name="T24" fmla="*/ 6 w 217"/>
                  <a:gd name="T25" fmla="*/ 2 h 105"/>
                  <a:gd name="T26" fmla="*/ 6 w 217"/>
                  <a:gd name="T27" fmla="*/ 2 h 105"/>
                  <a:gd name="T28" fmla="*/ 6 w 217"/>
                  <a:gd name="T29" fmla="*/ 0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7"/>
                  <a:gd name="T46" fmla="*/ 0 h 105"/>
                  <a:gd name="T47" fmla="*/ 217 w 217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1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>
                  <a:gd name="T0" fmla="*/ 14 w 535"/>
                  <a:gd name="T1" fmla="*/ 35 h 2392"/>
                  <a:gd name="T2" fmla="*/ 11 w 535"/>
                  <a:gd name="T3" fmla="*/ 35 h 2392"/>
                  <a:gd name="T4" fmla="*/ 11 w 535"/>
                  <a:gd name="T5" fmla="*/ 36 h 2392"/>
                  <a:gd name="T6" fmla="*/ 10 w 535"/>
                  <a:gd name="T7" fmla="*/ 36 h 2392"/>
                  <a:gd name="T8" fmla="*/ 9 w 535"/>
                  <a:gd name="T9" fmla="*/ 35 h 2392"/>
                  <a:gd name="T10" fmla="*/ 9 w 535"/>
                  <a:gd name="T11" fmla="*/ 34 h 2392"/>
                  <a:gd name="T12" fmla="*/ 8 w 535"/>
                  <a:gd name="T13" fmla="*/ 34 h 2392"/>
                  <a:gd name="T14" fmla="*/ 8 w 535"/>
                  <a:gd name="T15" fmla="*/ 33 h 2392"/>
                  <a:gd name="T16" fmla="*/ 7 w 535"/>
                  <a:gd name="T17" fmla="*/ 33 h 2392"/>
                  <a:gd name="T18" fmla="*/ 7 w 535"/>
                  <a:gd name="T19" fmla="*/ 25 h 2392"/>
                  <a:gd name="T20" fmla="*/ 7 w 535"/>
                  <a:gd name="T21" fmla="*/ 25 h 2392"/>
                  <a:gd name="T22" fmla="*/ 7 w 535"/>
                  <a:gd name="T23" fmla="*/ 24 h 2392"/>
                  <a:gd name="T24" fmla="*/ 6 w 535"/>
                  <a:gd name="T25" fmla="*/ 24 h 2392"/>
                  <a:gd name="T26" fmla="*/ 6 w 535"/>
                  <a:gd name="T27" fmla="*/ 25 h 2392"/>
                  <a:gd name="T28" fmla="*/ 5 w 535"/>
                  <a:gd name="T29" fmla="*/ 25 h 2392"/>
                  <a:gd name="T30" fmla="*/ 5 w 535"/>
                  <a:gd name="T31" fmla="*/ 23 h 2392"/>
                  <a:gd name="T32" fmla="*/ 6 w 535"/>
                  <a:gd name="T33" fmla="*/ 23 h 2392"/>
                  <a:gd name="T34" fmla="*/ 6 w 535"/>
                  <a:gd name="T35" fmla="*/ 21 h 2392"/>
                  <a:gd name="T36" fmla="*/ 4 w 535"/>
                  <a:gd name="T37" fmla="*/ 21 h 2392"/>
                  <a:gd name="T38" fmla="*/ 4 w 535"/>
                  <a:gd name="T39" fmla="*/ 20 h 2392"/>
                  <a:gd name="T40" fmla="*/ 5 w 535"/>
                  <a:gd name="T41" fmla="*/ 20 h 2392"/>
                  <a:gd name="T42" fmla="*/ 5 w 535"/>
                  <a:gd name="T43" fmla="*/ 18 h 2392"/>
                  <a:gd name="T44" fmla="*/ 2 w 535"/>
                  <a:gd name="T45" fmla="*/ 18 h 2392"/>
                  <a:gd name="T46" fmla="*/ 2 w 535"/>
                  <a:gd name="T47" fmla="*/ 4 h 2392"/>
                  <a:gd name="T48" fmla="*/ 14 w 535"/>
                  <a:gd name="T49" fmla="*/ 3 h 2392"/>
                  <a:gd name="T50" fmla="*/ 14 w 535"/>
                  <a:gd name="T51" fmla="*/ 2 h 2392"/>
                  <a:gd name="T52" fmla="*/ 1 w 535"/>
                  <a:gd name="T53" fmla="*/ 3 h 2392"/>
                  <a:gd name="T54" fmla="*/ 1 w 535"/>
                  <a:gd name="T55" fmla="*/ 0 h 2392"/>
                  <a:gd name="T56" fmla="*/ 0 w 535"/>
                  <a:gd name="T57" fmla="*/ 0 h 2392"/>
                  <a:gd name="T58" fmla="*/ 0 w 535"/>
                  <a:gd name="T59" fmla="*/ 65 h 2392"/>
                  <a:gd name="T60" fmla="*/ 14 w 535"/>
                  <a:gd name="T61" fmla="*/ 65 h 2392"/>
                  <a:gd name="T62" fmla="*/ 14 w 535"/>
                  <a:gd name="T63" fmla="*/ 35 h 2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5"/>
                  <a:gd name="T97" fmla="*/ 0 h 2392"/>
                  <a:gd name="T98" fmla="*/ 535 w 535"/>
                  <a:gd name="T99" fmla="*/ 2392 h 23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2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>
                  <a:gd name="T0" fmla="*/ 15 w 534"/>
                  <a:gd name="T1" fmla="*/ 1 h 1451"/>
                  <a:gd name="T2" fmla="*/ 12 w 534"/>
                  <a:gd name="T3" fmla="*/ 1 h 1451"/>
                  <a:gd name="T4" fmla="*/ 12 w 534"/>
                  <a:gd name="T5" fmla="*/ 0 h 1451"/>
                  <a:gd name="T6" fmla="*/ 11 w 534"/>
                  <a:gd name="T7" fmla="*/ 0 h 1451"/>
                  <a:gd name="T8" fmla="*/ 11 w 534"/>
                  <a:gd name="T9" fmla="*/ 0 h 1451"/>
                  <a:gd name="T10" fmla="*/ 10 w 534"/>
                  <a:gd name="T11" fmla="*/ 0 h 1451"/>
                  <a:gd name="T12" fmla="*/ 10 w 534"/>
                  <a:gd name="T13" fmla="*/ 1 h 1451"/>
                  <a:gd name="T14" fmla="*/ 8 w 534"/>
                  <a:gd name="T15" fmla="*/ 1 h 1451"/>
                  <a:gd name="T16" fmla="*/ 8 w 534"/>
                  <a:gd name="T17" fmla="*/ 2 h 1451"/>
                  <a:gd name="T18" fmla="*/ 7 w 534"/>
                  <a:gd name="T19" fmla="*/ 2 h 1451"/>
                  <a:gd name="T20" fmla="*/ 7 w 534"/>
                  <a:gd name="T21" fmla="*/ 1 h 1451"/>
                  <a:gd name="T22" fmla="*/ 5 w 534"/>
                  <a:gd name="T23" fmla="*/ 1 h 1451"/>
                  <a:gd name="T24" fmla="*/ 5 w 534"/>
                  <a:gd name="T25" fmla="*/ 3 h 1451"/>
                  <a:gd name="T26" fmla="*/ 7 w 534"/>
                  <a:gd name="T27" fmla="*/ 3 h 1451"/>
                  <a:gd name="T28" fmla="*/ 7 w 534"/>
                  <a:gd name="T29" fmla="*/ 11 h 1451"/>
                  <a:gd name="T30" fmla="*/ 6 w 534"/>
                  <a:gd name="T31" fmla="*/ 11 h 1451"/>
                  <a:gd name="T32" fmla="*/ 6 w 534"/>
                  <a:gd name="T33" fmla="*/ 10 h 1451"/>
                  <a:gd name="T34" fmla="*/ 2 w 534"/>
                  <a:gd name="T35" fmla="*/ 10 h 1451"/>
                  <a:gd name="T36" fmla="*/ 2 w 534"/>
                  <a:gd name="T37" fmla="*/ 11 h 1451"/>
                  <a:gd name="T38" fmla="*/ 1 w 534"/>
                  <a:gd name="T39" fmla="*/ 11 h 1451"/>
                  <a:gd name="T40" fmla="*/ 0 w 534"/>
                  <a:gd name="T41" fmla="*/ 9 h 1451"/>
                  <a:gd name="T42" fmla="*/ 0 w 534"/>
                  <a:gd name="T43" fmla="*/ 39 h 1451"/>
                  <a:gd name="T44" fmla="*/ 15 w 534"/>
                  <a:gd name="T45" fmla="*/ 39 h 1451"/>
                  <a:gd name="T46" fmla="*/ 15 w 534"/>
                  <a:gd name="T47" fmla="*/ 1 h 14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4"/>
                  <a:gd name="T73" fmla="*/ 0 h 1451"/>
                  <a:gd name="T74" fmla="*/ 534 w 534"/>
                  <a:gd name="T75" fmla="*/ 1451 h 14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3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>
                  <a:gd name="T0" fmla="*/ 14 w 535"/>
                  <a:gd name="T1" fmla="*/ 2 h 1520"/>
                  <a:gd name="T2" fmla="*/ 14 w 535"/>
                  <a:gd name="T3" fmla="*/ 2 h 1520"/>
                  <a:gd name="T4" fmla="*/ 12 w 535"/>
                  <a:gd name="T5" fmla="*/ 0 h 1520"/>
                  <a:gd name="T6" fmla="*/ 6 w 535"/>
                  <a:gd name="T7" fmla="*/ 0 h 1520"/>
                  <a:gd name="T8" fmla="*/ 6 w 535"/>
                  <a:gd name="T9" fmla="*/ 2 h 1520"/>
                  <a:gd name="T10" fmla="*/ 2 w 535"/>
                  <a:gd name="T11" fmla="*/ 2 h 1520"/>
                  <a:gd name="T12" fmla="*/ 1 w 535"/>
                  <a:gd name="T13" fmla="*/ 3 h 1520"/>
                  <a:gd name="T14" fmla="*/ 0 w 535"/>
                  <a:gd name="T15" fmla="*/ 3 h 1520"/>
                  <a:gd name="T16" fmla="*/ 0 w 535"/>
                  <a:gd name="T17" fmla="*/ 41 h 1520"/>
                  <a:gd name="T18" fmla="*/ 14 w 535"/>
                  <a:gd name="T19" fmla="*/ 41 h 1520"/>
                  <a:gd name="T20" fmla="*/ 14 w 535"/>
                  <a:gd name="T21" fmla="*/ 2 h 15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1520"/>
                  <a:gd name="T35" fmla="*/ 535 w 535"/>
                  <a:gd name="T36" fmla="*/ 1520 h 15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4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>
                  <a:gd name="T0" fmla="*/ 14 w 535"/>
                  <a:gd name="T1" fmla="*/ 9 h 1518"/>
                  <a:gd name="T2" fmla="*/ 14 w 535"/>
                  <a:gd name="T3" fmla="*/ 9 h 1518"/>
                  <a:gd name="T4" fmla="*/ 14 w 535"/>
                  <a:gd name="T5" fmla="*/ 10 h 1518"/>
                  <a:gd name="T6" fmla="*/ 10 w 535"/>
                  <a:gd name="T7" fmla="*/ 10 h 1518"/>
                  <a:gd name="T8" fmla="*/ 10 w 535"/>
                  <a:gd name="T9" fmla="*/ 11 h 1518"/>
                  <a:gd name="T10" fmla="*/ 9 w 535"/>
                  <a:gd name="T11" fmla="*/ 12 h 1518"/>
                  <a:gd name="T12" fmla="*/ 8 w 535"/>
                  <a:gd name="T13" fmla="*/ 12 h 1518"/>
                  <a:gd name="T14" fmla="*/ 8 w 535"/>
                  <a:gd name="T15" fmla="*/ 5 h 1518"/>
                  <a:gd name="T16" fmla="*/ 10 w 535"/>
                  <a:gd name="T17" fmla="*/ 5 h 1518"/>
                  <a:gd name="T18" fmla="*/ 10 w 535"/>
                  <a:gd name="T19" fmla="*/ 8 h 1518"/>
                  <a:gd name="T20" fmla="*/ 11 w 535"/>
                  <a:gd name="T21" fmla="*/ 8 h 1518"/>
                  <a:gd name="T22" fmla="*/ 11 w 535"/>
                  <a:gd name="T23" fmla="*/ 5 h 1518"/>
                  <a:gd name="T24" fmla="*/ 14 w 535"/>
                  <a:gd name="T25" fmla="*/ 5 h 1518"/>
                  <a:gd name="T26" fmla="*/ 14 w 535"/>
                  <a:gd name="T27" fmla="*/ 5 h 1518"/>
                  <a:gd name="T28" fmla="*/ 14 w 535"/>
                  <a:gd name="T29" fmla="*/ 3 h 1518"/>
                  <a:gd name="T30" fmla="*/ 12 w 535"/>
                  <a:gd name="T31" fmla="*/ 3 h 1518"/>
                  <a:gd name="T32" fmla="*/ 7 w 535"/>
                  <a:gd name="T33" fmla="*/ 4 h 1518"/>
                  <a:gd name="T34" fmla="*/ 7 w 535"/>
                  <a:gd name="T35" fmla="*/ 0 h 1518"/>
                  <a:gd name="T36" fmla="*/ 5 w 535"/>
                  <a:gd name="T37" fmla="*/ 0 h 1518"/>
                  <a:gd name="T38" fmla="*/ 5 w 535"/>
                  <a:gd name="T39" fmla="*/ 2 h 1518"/>
                  <a:gd name="T40" fmla="*/ 6 w 535"/>
                  <a:gd name="T41" fmla="*/ 2 h 1518"/>
                  <a:gd name="T42" fmla="*/ 6 w 535"/>
                  <a:gd name="T43" fmla="*/ 4 h 1518"/>
                  <a:gd name="T44" fmla="*/ 0 w 535"/>
                  <a:gd name="T45" fmla="*/ 4 h 1518"/>
                  <a:gd name="T46" fmla="*/ 0 w 535"/>
                  <a:gd name="T47" fmla="*/ 3 h 1518"/>
                  <a:gd name="T48" fmla="*/ 0 w 535"/>
                  <a:gd name="T49" fmla="*/ 3 h 1518"/>
                  <a:gd name="T50" fmla="*/ 0 w 535"/>
                  <a:gd name="T51" fmla="*/ 41 h 1518"/>
                  <a:gd name="T52" fmla="*/ 14 w 535"/>
                  <a:gd name="T53" fmla="*/ 41 h 1518"/>
                  <a:gd name="T54" fmla="*/ 14 w 535"/>
                  <a:gd name="T55" fmla="*/ 9 h 15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5"/>
                  <a:gd name="T85" fmla="*/ 0 h 1518"/>
                  <a:gd name="T86" fmla="*/ 535 w 535"/>
                  <a:gd name="T87" fmla="*/ 1518 h 15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5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>
                  <a:gd name="T0" fmla="*/ 15 w 534"/>
                  <a:gd name="T1" fmla="*/ 7 h 1165"/>
                  <a:gd name="T2" fmla="*/ 14 w 534"/>
                  <a:gd name="T3" fmla="*/ 7 h 1165"/>
                  <a:gd name="T4" fmla="*/ 14 w 534"/>
                  <a:gd name="T5" fmla="*/ 7 h 1165"/>
                  <a:gd name="T6" fmla="*/ 14 w 534"/>
                  <a:gd name="T7" fmla="*/ 7 h 1165"/>
                  <a:gd name="T8" fmla="*/ 12 w 534"/>
                  <a:gd name="T9" fmla="*/ 6 h 1165"/>
                  <a:gd name="T10" fmla="*/ 11 w 534"/>
                  <a:gd name="T11" fmla="*/ 6 h 1165"/>
                  <a:gd name="T12" fmla="*/ 11 w 534"/>
                  <a:gd name="T13" fmla="*/ 6 h 1165"/>
                  <a:gd name="T14" fmla="*/ 10 w 534"/>
                  <a:gd name="T15" fmla="*/ 6 h 1165"/>
                  <a:gd name="T16" fmla="*/ 10 w 534"/>
                  <a:gd name="T17" fmla="*/ 6 h 1165"/>
                  <a:gd name="T18" fmla="*/ 6 w 534"/>
                  <a:gd name="T19" fmla="*/ 6 h 1165"/>
                  <a:gd name="T20" fmla="*/ 6 w 534"/>
                  <a:gd name="T21" fmla="*/ 5 h 1165"/>
                  <a:gd name="T22" fmla="*/ 5 w 534"/>
                  <a:gd name="T23" fmla="*/ 4 h 1165"/>
                  <a:gd name="T24" fmla="*/ 5 w 534"/>
                  <a:gd name="T25" fmla="*/ 4 h 1165"/>
                  <a:gd name="T26" fmla="*/ 5 w 534"/>
                  <a:gd name="T27" fmla="*/ 4 h 1165"/>
                  <a:gd name="T28" fmla="*/ 5 w 534"/>
                  <a:gd name="T29" fmla="*/ 2 h 1165"/>
                  <a:gd name="T30" fmla="*/ 2 w 534"/>
                  <a:gd name="T31" fmla="*/ 2 h 1165"/>
                  <a:gd name="T32" fmla="*/ 1 w 534"/>
                  <a:gd name="T33" fmla="*/ 1 h 1165"/>
                  <a:gd name="T34" fmla="*/ 1 w 534"/>
                  <a:gd name="T35" fmla="*/ 0 h 1165"/>
                  <a:gd name="T36" fmla="*/ 0 w 534"/>
                  <a:gd name="T37" fmla="*/ 0 h 1165"/>
                  <a:gd name="T38" fmla="*/ 0 w 534"/>
                  <a:gd name="T39" fmla="*/ 0 h 1165"/>
                  <a:gd name="T40" fmla="*/ 0 w 534"/>
                  <a:gd name="T41" fmla="*/ 32 h 1165"/>
                  <a:gd name="T42" fmla="*/ 15 w 534"/>
                  <a:gd name="T43" fmla="*/ 32 h 1165"/>
                  <a:gd name="T44" fmla="*/ 15 w 534"/>
                  <a:gd name="T45" fmla="*/ 7 h 11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4"/>
                  <a:gd name="T70" fmla="*/ 0 h 1165"/>
                  <a:gd name="T71" fmla="*/ 534 w 534"/>
                  <a:gd name="T72" fmla="*/ 1165 h 11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6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>
                  <a:gd name="T0" fmla="*/ 7 w 250"/>
                  <a:gd name="T1" fmla="*/ 3 h 131"/>
                  <a:gd name="T2" fmla="*/ 5 w 250"/>
                  <a:gd name="T3" fmla="*/ 3 h 131"/>
                  <a:gd name="T4" fmla="*/ 5 w 250"/>
                  <a:gd name="T5" fmla="*/ 2 h 131"/>
                  <a:gd name="T6" fmla="*/ 4 w 250"/>
                  <a:gd name="T7" fmla="*/ 2 h 131"/>
                  <a:gd name="T8" fmla="*/ 4 w 250"/>
                  <a:gd name="T9" fmla="*/ 3 h 131"/>
                  <a:gd name="T10" fmla="*/ 3 w 250"/>
                  <a:gd name="T11" fmla="*/ 3 h 131"/>
                  <a:gd name="T12" fmla="*/ 3 w 250"/>
                  <a:gd name="T13" fmla="*/ 2 h 131"/>
                  <a:gd name="T14" fmla="*/ 1 w 250"/>
                  <a:gd name="T15" fmla="*/ 2 h 131"/>
                  <a:gd name="T16" fmla="*/ 1 w 250"/>
                  <a:gd name="T17" fmla="*/ 3 h 131"/>
                  <a:gd name="T18" fmla="*/ 0 w 250"/>
                  <a:gd name="T19" fmla="*/ 3 h 131"/>
                  <a:gd name="T20" fmla="*/ 0 w 250"/>
                  <a:gd name="T21" fmla="*/ 1 h 131"/>
                  <a:gd name="T22" fmla="*/ 1 w 250"/>
                  <a:gd name="T23" fmla="*/ 0 h 131"/>
                  <a:gd name="T24" fmla="*/ 7 w 250"/>
                  <a:gd name="T25" fmla="*/ 0 h 131"/>
                  <a:gd name="T26" fmla="*/ 7 w 250"/>
                  <a:gd name="T27" fmla="*/ 3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0"/>
                  <a:gd name="T43" fmla="*/ 0 h 131"/>
                  <a:gd name="T44" fmla="*/ 250 w 250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7" name="Rectangle 112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698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>
                  <a:gd name="T0" fmla="*/ 5 w 185"/>
                  <a:gd name="T1" fmla="*/ 6 h 247"/>
                  <a:gd name="T2" fmla="*/ 3 w 185"/>
                  <a:gd name="T3" fmla="*/ 6 h 247"/>
                  <a:gd name="T4" fmla="*/ 3 w 185"/>
                  <a:gd name="T5" fmla="*/ 6 h 247"/>
                  <a:gd name="T6" fmla="*/ 2 w 185"/>
                  <a:gd name="T7" fmla="*/ 6 h 247"/>
                  <a:gd name="T8" fmla="*/ 2 w 185"/>
                  <a:gd name="T9" fmla="*/ 6 h 247"/>
                  <a:gd name="T10" fmla="*/ 1 w 185"/>
                  <a:gd name="T11" fmla="*/ 6 h 247"/>
                  <a:gd name="T12" fmla="*/ 0 w 185"/>
                  <a:gd name="T13" fmla="*/ 5 h 247"/>
                  <a:gd name="T14" fmla="*/ 0 w 185"/>
                  <a:gd name="T15" fmla="*/ 2 h 247"/>
                  <a:gd name="T16" fmla="*/ 3 w 185"/>
                  <a:gd name="T17" fmla="*/ 2 h 247"/>
                  <a:gd name="T18" fmla="*/ 5 w 185"/>
                  <a:gd name="T19" fmla="*/ 0 h 247"/>
                  <a:gd name="T20" fmla="*/ 5 w 185"/>
                  <a:gd name="T21" fmla="*/ 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7"/>
                  <a:gd name="T35" fmla="*/ 185 w 185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699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>
                  <a:gd name="T0" fmla="*/ 15 w 534"/>
                  <a:gd name="T1" fmla="*/ 44 h 4005"/>
                  <a:gd name="T2" fmla="*/ 13 w 534"/>
                  <a:gd name="T3" fmla="*/ 44 h 4005"/>
                  <a:gd name="T4" fmla="*/ 13 w 534"/>
                  <a:gd name="T5" fmla="*/ 10 h 4005"/>
                  <a:gd name="T6" fmla="*/ 1 w 534"/>
                  <a:gd name="T7" fmla="*/ 10 h 4005"/>
                  <a:gd name="T8" fmla="*/ 1 w 534"/>
                  <a:gd name="T9" fmla="*/ 8 h 4005"/>
                  <a:gd name="T10" fmla="*/ 8 w 534"/>
                  <a:gd name="T11" fmla="*/ 8 h 4005"/>
                  <a:gd name="T12" fmla="*/ 7 w 534"/>
                  <a:gd name="T13" fmla="*/ 2 h 4005"/>
                  <a:gd name="T14" fmla="*/ 3 w 534"/>
                  <a:gd name="T15" fmla="*/ 0 h 4005"/>
                  <a:gd name="T16" fmla="*/ 0 w 534"/>
                  <a:gd name="T17" fmla="*/ 0 h 4005"/>
                  <a:gd name="T18" fmla="*/ 0 w 534"/>
                  <a:gd name="T19" fmla="*/ 108 h 4005"/>
                  <a:gd name="T20" fmla="*/ 15 w 534"/>
                  <a:gd name="T21" fmla="*/ 108 h 4005"/>
                  <a:gd name="T22" fmla="*/ 15 w 534"/>
                  <a:gd name="T23" fmla="*/ 44 h 40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4"/>
                  <a:gd name="T37" fmla="*/ 0 h 4005"/>
                  <a:gd name="T38" fmla="*/ 534 w 534"/>
                  <a:gd name="T39" fmla="*/ 4005 h 40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0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>
                  <a:gd name="T0" fmla="*/ 14 w 535"/>
                  <a:gd name="T1" fmla="*/ 7 h 3087"/>
                  <a:gd name="T2" fmla="*/ 11 w 535"/>
                  <a:gd name="T3" fmla="*/ 0 h 3087"/>
                  <a:gd name="T4" fmla="*/ 0 w 535"/>
                  <a:gd name="T5" fmla="*/ 0 h 3087"/>
                  <a:gd name="T6" fmla="*/ 0 w 535"/>
                  <a:gd name="T7" fmla="*/ 83 h 3087"/>
                  <a:gd name="T8" fmla="*/ 14 w 535"/>
                  <a:gd name="T9" fmla="*/ 83 h 3087"/>
                  <a:gd name="T10" fmla="*/ 14 w 535"/>
                  <a:gd name="T11" fmla="*/ 7 h 30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5"/>
                  <a:gd name="T19" fmla="*/ 0 h 3087"/>
                  <a:gd name="T20" fmla="*/ 535 w 535"/>
                  <a:gd name="T21" fmla="*/ 3087 h 30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1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>
                  <a:gd name="T0" fmla="*/ 14 w 535"/>
                  <a:gd name="T1" fmla="*/ 0 h 3090"/>
                  <a:gd name="T2" fmla="*/ 13 w 535"/>
                  <a:gd name="T3" fmla="*/ 0 h 3090"/>
                  <a:gd name="T4" fmla="*/ 13 w 535"/>
                  <a:gd name="T5" fmla="*/ 2 h 3090"/>
                  <a:gd name="T6" fmla="*/ 4 w 535"/>
                  <a:gd name="T7" fmla="*/ 2 h 3090"/>
                  <a:gd name="T8" fmla="*/ 4 w 535"/>
                  <a:gd name="T9" fmla="*/ 7 h 3090"/>
                  <a:gd name="T10" fmla="*/ 1 w 535"/>
                  <a:gd name="T11" fmla="*/ 7 h 3090"/>
                  <a:gd name="T12" fmla="*/ 1 w 535"/>
                  <a:gd name="T13" fmla="*/ 8 h 3090"/>
                  <a:gd name="T14" fmla="*/ 0 w 535"/>
                  <a:gd name="T15" fmla="*/ 8 h 3090"/>
                  <a:gd name="T16" fmla="*/ 0 w 535"/>
                  <a:gd name="T17" fmla="*/ 84 h 3090"/>
                  <a:gd name="T18" fmla="*/ 14 w 535"/>
                  <a:gd name="T19" fmla="*/ 84 h 3090"/>
                  <a:gd name="T20" fmla="*/ 14 w 535"/>
                  <a:gd name="T21" fmla="*/ 0 h 30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090"/>
                  <a:gd name="T35" fmla="*/ 535 w 535"/>
                  <a:gd name="T36" fmla="*/ 3090 h 30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2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>
                  <a:gd name="T0" fmla="*/ 14 w 534"/>
                  <a:gd name="T1" fmla="*/ 9 h 3177"/>
                  <a:gd name="T2" fmla="*/ 14 w 534"/>
                  <a:gd name="T3" fmla="*/ 9 h 3177"/>
                  <a:gd name="T4" fmla="*/ 14 w 534"/>
                  <a:gd name="T5" fmla="*/ 5 h 3177"/>
                  <a:gd name="T6" fmla="*/ 8 w 534"/>
                  <a:gd name="T7" fmla="*/ 5 h 3177"/>
                  <a:gd name="T8" fmla="*/ 8 w 534"/>
                  <a:gd name="T9" fmla="*/ 0 h 3177"/>
                  <a:gd name="T10" fmla="*/ 0 w 534"/>
                  <a:gd name="T11" fmla="*/ 0 h 3177"/>
                  <a:gd name="T12" fmla="*/ 0 w 534"/>
                  <a:gd name="T13" fmla="*/ 86 h 3177"/>
                  <a:gd name="T14" fmla="*/ 14 w 534"/>
                  <a:gd name="T15" fmla="*/ 86 h 3177"/>
                  <a:gd name="T16" fmla="*/ 14 w 534"/>
                  <a:gd name="T17" fmla="*/ 9 h 3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4"/>
                  <a:gd name="T28" fmla="*/ 0 h 3177"/>
                  <a:gd name="T29" fmla="*/ 534 w 534"/>
                  <a:gd name="T30" fmla="*/ 3177 h 3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3" name="Rectangle 118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/>
              <a:solidFill>
                <a:srgbClr val="A148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704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>
                  <a:gd name="T0" fmla="*/ 14 w 535"/>
                  <a:gd name="T1" fmla="*/ 0 h 4405"/>
                  <a:gd name="T2" fmla="*/ 0 w 535"/>
                  <a:gd name="T3" fmla="*/ 1 h 4405"/>
                  <a:gd name="T4" fmla="*/ 0 w 535"/>
                  <a:gd name="T5" fmla="*/ 17 h 4405"/>
                  <a:gd name="T6" fmla="*/ 0 w 535"/>
                  <a:gd name="T7" fmla="*/ 17 h 4405"/>
                  <a:gd name="T8" fmla="*/ 0 w 535"/>
                  <a:gd name="T9" fmla="*/ 119 h 4405"/>
                  <a:gd name="T10" fmla="*/ 14 w 535"/>
                  <a:gd name="T11" fmla="*/ 119 h 4405"/>
                  <a:gd name="T12" fmla="*/ 14 w 535"/>
                  <a:gd name="T13" fmla="*/ 0 h 4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4405"/>
                  <a:gd name="T23" fmla="*/ 535 w 535"/>
                  <a:gd name="T24" fmla="*/ 4405 h 44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5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>
                  <a:gd name="T0" fmla="*/ 14 w 535"/>
                  <a:gd name="T1" fmla="*/ 0 h 3823"/>
                  <a:gd name="T2" fmla="*/ 10 w 535"/>
                  <a:gd name="T3" fmla="*/ 0 h 3823"/>
                  <a:gd name="T4" fmla="*/ 10 w 535"/>
                  <a:gd name="T5" fmla="*/ 2 h 3823"/>
                  <a:gd name="T6" fmla="*/ 7 w 535"/>
                  <a:gd name="T7" fmla="*/ 2 h 3823"/>
                  <a:gd name="T8" fmla="*/ 7 w 535"/>
                  <a:gd name="T9" fmla="*/ 3 h 3823"/>
                  <a:gd name="T10" fmla="*/ 0 w 535"/>
                  <a:gd name="T11" fmla="*/ 3 h 3823"/>
                  <a:gd name="T12" fmla="*/ 0 w 535"/>
                  <a:gd name="T13" fmla="*/ 103 h 3823"/>
                  <a:gd name="T14" fmla="*/ 14 w 535"/>
                  <a:gd name="T15" fmla="*/ 103 h 3823"/>
                  <a:gd name="T16" fmla="*/ 14 w 535"/>
                  <a:gd name="T17" fmla="*/ 0 h 38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3823"/>
                  <a:gd name="T29" fmla="*/ 535 w 535"/>
                  <a:gd name="T30" fmla="*/ 3823 h 38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6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>
                  <a:gd name="T0" fmla="*/ 15 w 534"/>
                  <a:gd name="T1" fmla="*/ 1 h 4583"/>
                  <a:gd name="T2" fmla="*/ 13 w 534"/>
                  <a:gd name="T3" fmla="*/ 0 h 4583"/>
                  <a:gd name="T4" fmla="*/ 0 w 534"/>
                  <a:gd name="T5" fmla="*/ 0 h 4583"/>
                  <a:gd name="T6" fmla="*/ 0 w 534"/>
                  <a:gd name="T7" fmla="*/ 124 h 4583"/>
                  <a:gd name="T8" fmla="*/ 15 w 534"/>
                  <a:gd name="T9" fmla="*/ 124 h 4583"/>
                  <a:gd name="T10" fmla="*/ 15 w 534"/>
                  <a:gd name="T11" fmla="*/ 1 h 4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4583"/>
                  <a:gd name="T20" fmla="*/ 534 w 534"/>
                  <a:gd name="T21" fmla="*/ 4583 h 4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7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>
                  <a:gd name="T0" fmla="*/ 14 w 535"/>
                  <a:gd name="T1" fmla="*/ 12 h 4487"/>
                  <a:gd name="T2" fmla="*/ 14 w 535"/>
                  <a:gd name="T3" fmla="*/ 12 h 4487"/>
                  <a:gd name="T4" fmla="*/ 14 w 535"/>
                  <a:gd name="T5" fmla="*/ 11 h 4487"/>
                  <a:gd name="T6" fmla="*/ 12 w 535"/>
                  <a:gd name="T7" fmla="*/ 11 h 4487"/>
                  <a:gd name="T8" fmla="*/ 12 w 535"/>
                  <a:gd name="T9" fmla="*/ 8 h 4487"/>
                  <a:gd name="T10" fmla="*/ 11 w 535"/>
                  <a:gd name="T11" fmla="*/ 6 h 4487"/>
                  <a:gd name="T12" fmla="*/ 8 w 535"/>
                  <a:gd name="T13" fmla="*/ 6 h 4487"/>
                  <a:gd name="T14" fmla="*/ 8 w 535"/>
                  <a:gd name="T15" fmla="*/ 7 h 4487"/>
                  <a:gd name="T16" fmla="*/ 5 w 535"/>
                  <a:gd name="T17" fmla="*/ 7 h 4487"/>
                  <a:gd name="T18" fmla="*/ 5 w 535"/>
                  <a:gd name="T19" fmla="*/ 2 h 4487"/>
                  <a:gd name="T20" fmla="*/ 0 w 535"/>
                  <a:gd name="T21" fmla="*/ 0 h 4487"/>
                  <a:gd name="T22" fmla="*/ 0 w 535"/>
                  <a:gd name="T23" fmla="*/ 121 h 4487"/>
                  <a:gd name="T24" fmla="*/ 14 w 535"/>
                  <a:gd name="T25" fmla="*/ 121 h 4487"/>
                  <a:gd name="T26" fmla="*/ 14 w 535"/>
                  <a:gd name="T27" fmla="*/ 12 h 44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487"/>
                  <a:gd name="T44" fmla="*/ 535 w 535"/>
                  <a:gd name="T45" fmla="*/ 4487 h 44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8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>
                  <a:gd name="T0" fmla="*/ 14 w 535"/>
                  <a:gd name="T1" fmla="*/ 72 h 3838"/>
                  <a:gd name="T2" fmla="*/ 14 w 535"/>
                  <a:gd name="T3" fmla="*/ 72 h 3838"/>
                  <a:gd name="T4" fmla="*/ 14 w 535"/>
                  <a:gd name="T5" fmla="*/ 50 h 3838"/>
                  <a:gd name="T6" fmla="*/ 14 w 535"/>
                  <a:gd name="T7" fmla="*/ 49 h 3838"/>
                  <a:gd name="T8" fmla="*/ 14 w 535"/>
                  <a:gd name="T9" fmla="*/ 44 h 3838"/>
                  <a:gd name="T10" fmla="*/ 13 w 535"/>
                  <a:gd name="T11" fmla="*/ 44 h 3838"/>
                  <a:gd name="T12" fmla="*/ 13 w 535"/>
                  <a:gd name="T13" fmla="*/ 46 h 3838"/>
                  <a:gd name="T14" fmla="*/ 5 w 535"/>
                  <a:gd name="T15" fmla="*/ 46 h 3838"/>
                  <a:gd name="T16" fmla="*/ 5 w 535"/>
                  <a:gd name="T17" fmla="*/ 45 h 3838"/>
                  <a:gd name="T18" fmla="*/ 4 w 535"/>
                  <a:gd name="T19" fmla="*/ 45 h 3838"/>
                  <a:gd name="T20" fmla="*/ 4 w 535"/>
                  <a:gd name="T21" fmla="*/ 12 h 3838"/>
                  <a:gd name="T22" fmla="*/ 0 w 535"/>
                  <a:gd name="T23" fmla="*/ 11 h 3838"/>
                  <a:gd name="T24" fmla="*/ 0 w 535"/>
                  <a:gd name="T25" fmla="*/ 0 h 3838"/>
                  <a:gd name="T26" fmla="*/ 0 w 535"/>
                  <a:gd name="T27" fmla="*/ 0 h 3838"/>
                  <a:gd name="T28" fmla="*/ 0 w 535"/>
                  <a:gd name="T29" fmla="*/ 103 h 3838"/>
                  <a:gd name="T30" fmla="*/ 14 w 535"/>
                  <a:gd name="T31" fmla="*/ 103 h 3838"/>
                  <a:gd name="T32" fmla="*/ 14 w 535"/>
                  <a:gd name="T33" fmla="*/ 72 h 3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5"/>
                  <a:gd name="T52" fmla="*/ 0 h 3838"/>
                  <a:gd name="T53" fmla="*/ 535 w 535"/>
                  <a:gd name="T54" fmla="*/ 3838 h 3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09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>
                  <a:gd name="T0" fmla="*/ 15 w 534"/>
                  <a:gd name="T1" fmla="*/ 8 h 1510"/>
                  <a:gd name="T2" fmla="*/ 12 w 534"/>
                  <a:gd name="T3" fmla="*/ 8 h 1510"/>
                  <a:gd name="T4" fmla="*/ 12 w 534"/>
                  <a:gd name="T5" fmla="*/ 6 h 1510"/>
                  <a:gd name="T6" fmla="*/ 11 w 534"/>
                  <a:gd name="T7" fmla="*/ 5 h 1510"/>
                  <a:gd name="T8" fmla="*/ 11 w 534"/>
                  <a:gd name="T9" fmla="*/ 3 h 1510"/>
                  <a:gd name="T10" fmla="*/ 12 w 534"/>
                  <a:gd name="T11" fmla="*/ 3 h 1510"/>
                  <a:gd name="T12" fmla="*/ 12 w 534"/>
                  <a:gd name="T13" fmla="*/ 1 h 1510"/>
                  <a:gd name="T14" fmla="*/ 11 w 534"/>
                  <a:gd name="T15" fmla="*/ 0 h 1510"/>
                  <a:gd name="T16" fmla="*/ 10 w 534"/>
                  <a:gd name="T17" fmla="*/ 0 h 1510"/>
                  <a:gd name="T18" fmla="*/ 10 w 534"/>
                  <a:gd name="T19" fmla="*/ 5 h 1510"/>
                  <a:gd name="T20" fmla="*/ 9 w 534"/>
                  <a:gd name="T21" fmla="*/ 5 h 1510"/>
                  <a:gd name="T22" fmla="*/ 9 w 534"/>
                  <a:gd name="T23" fmla="*/ 5 h 1510"/>
                  <a:gd name="T24" fmla="*/ 11 w 534"/>
                  <a:gd name="T25" fmla="*/ 5 h 1510"/>
                  <a:gd name="T26" fmla="*/ 11 w 534"/>
                  <a:gd name="T27" fmla="*/ 8 h 1510"/>
                  <a:gd name="T28" fmla="*/ 7 w 534"/>
                  <a:gd name="T29" fmla="*/ 10 h 1510"/>
                  <a:gd name="T30" fmla="*/ 0 w 534"/>
                  <a:gd name="T31" fmla="*/ 10 h 1510"/>
                  <a:gd name="T32" fmla="*/ 0 w 534"/>
                  <a:gd name="T33" fmla="*/ 41 h 1510"/>
                  <a:gd name="T34" fmla="*/ 15 w 534"/>
                  <a:gd name="T35" fmla="*/ 41 h 1510"/>
                  <a:gd name="T36" fmla="*/ 15 w 534"/>
                  <a:gd name="T37" fmla="*/ 8 h 1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1510"/>
                  <a:gd name="T59" fmla="*/ 534 w 534"/>
                  <a:gd name="T60" fmla="*/ 1510 h 1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0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>
                  <a:gd name="T0" fmla="*/ 12 w 447"/>
                  <a:gd name="T1" fmla="*/ 3 h 1162"/>
                  <a:gd name="T2" fmla="*/ 0 w 447"/>
                  <a:gd name="T3" fmla="*/ 0 h 1162"/>
                  <a:gd name="T4" fmla="*/ 0 w 447"/>
                  <a:gd name="T5" fmla="*/ 31 h 1162"/>
                  <a:gd name="T6" fmla="*/ 12 w 447"/>
                  <a:gd name="T7" fmla="*/ 31 h 1162"/>
                  <a:gd name="T8" fmla="*/ 12 w 447"/>
                  <a:gd name="T9" fmla="*/ 3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1162"/>
                  <a:gd name="T17" fmla="*/ 447 w 447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</p:grpSp>
        <p:grpSp>
          <p:nvGrpSpPr>
            <p:cNvPr id="30" name="Group 126"/>
            <p:cNvGrpSpPr/>
            <p:nvPr/>
          </p:nvGrpSpPr>
          <p:grpSpPr bwMode="auto">
            <a:xfrm>
              <a:off x="0" y="159"/>
              <a:ext cx="2326" cy="255"/>
              <a:chOff x="0" y="0"/>
              <a:chExt cx="5616" cy="753"/>
            </a:xfrm>
          </p:grpSpPr>
          <p:sp>
            <p:nvSpPr>
              <p:cNvPr id="1048711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>
                  <a:gd name="T0" fmla="*/ 0 w 339"/>
                  <a:gd name="T1" fmla="*/ 1 h 60"/>
                  <a:gd name="T2" fmla="*/ 8 w 339"/>
                  <a:gd name="T3" fmla="*/ 1 h 60"/>
                  <a:gd name="T4" fmla="*/ 8 w 339"/>
                  <a:gd name="T5" fmla="*/ 2 h 60"/>
                  <a:gd name="T6" fmla="*/ 9 w 339"/>
                  <a:gd name="T7" fmla="*/ 2 h 60"/>
                  <a:gd name="T8" fmla="*/ 9 w 339"/>
                  <a:gd name="T9" fmla="*/ 1 h 60"/>
                  <a:gd name="T10" fmla="*/ 9 w 339"/>
                  <a:gd name="T11" fmla="*/ 1 h 60"/>
                  <a:gd name="T12" fmla="*/ 9 w 339"/>
                  <a:gd name="T13" fmla="*/ 0 h 60"/>
                  <a:gd name="T14" fmla="*/ 0 w 339"/>
                  <a:gd name="T15" fmla="*/ 0 h 60"/>
                  <a:gd name="T16" fmla="*/ 0 w 339"/>
                  <a:gd name="T17" fmla="*/ 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60"/>
                  <a:gd name="T29" fmla="*/ 339 w 33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2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>
                  <a:gd name="T0" fmla="*/ 0 w 298"/>
                  <a:gd name="T1" fmla="*/ 2 h 79"/>
                  <a:gd name="T2" fmla="*/ 6 w 298"/>
                  <a:gd name="T3" fmla="*/ 2 h 79"/>
                  <a:gd name="T4" fmla="*/ 7 w 298"/>
                  <a:gd name="T5" fmla="*/ 2 h 79"/>
                  <a:gd name="T6" fmla="*/ 7 w 298"/>
                  <a:gd name="T7" fmla="*/ 2 h 79"/>
                  <a:gd name="T8" fmla="*/ 7 w 298"/>
                  <a:gd name="T9" fmla="*/ 2 h 79"/>
                  <a:gd name="T10" fmla="*/ 8 w 298"/>
                  <a:gd name="T11" fmla="*/ 2 h 79"/>
                  <a:gd name="T12" fmla="*/ 8 w 298"/>
                  <a:gd name="T13" fmla="*/ 1 h 79"/>
                  <a:gd name="T14" fmla="*/ 7 w 298"/>
                  <a:gd name="T15" fmla="*/ 1 h 79"/>
                  <a:gd name="T16" fmla="*/ 7 w 298"/>
                  <a:gd name="T17" fmla="*/ 0 h 79"/>
                  <a:gd name="T18" fmla="*/ 7 w 298"/>
                  <a:gd name="T19" fmla="*/ 0 h 79"/>
                  <a:gd name="T20" fmla="*/ 7 w 298"/>
                  <a:gd name="T21" fmla="*/ 1 h 79"/>
                  <a:gd name="T22" fmla="*/ 0 w 298"/>
                  <a:gd name="T23" fmla="*/ 1 h 79"/>
                  <a:gd name="T24" fmla="*/ 0 w 298"/>
                  <a:gd name="T25" fmla="*/ 2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8"/>
                  <a:gd name="T40" fmla="*/ 0 h 79"/>
                  <a:gd name="T41" fmla="*/ 298 w 298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3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>
                  <a:gd name="T0" fmla="*/ 0 w 40"/>
                  <a:gd name="T1" fmla="*/ 1 h 47"/>
                  <a:gd name="T2" fmla="*/ 0 w 40"/>
                  <a:gd name="T3" fmla="*/ 1 h 47"/>
                  <a:gd name="T4" fmla="*/ 0 w 40"/>
                  <a:gd name="T5" fmla="*/ 1 h 47"/>
                  <a:gd name="T6" fmla="*/ 1 w 40"/>
                  <a:gd name="T7" fmla="*/ 1 h 47"/>
                  <a:gd name="T8" fmla="*/ 1 w 40"/>
                  <a:gd name="T9" fmla="*/ 0 h 47"/>
                  <a:gd name="T10" fmla="*/ 0 w 40"/>
                  <a:gd name="T11" fmla="*/ 0 h 47"/>
                  <a:gd name="T12" fmla="*/ 0 w 40"/>
                  <a:gd name="T13" fmla="*/ 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7"/>
                  <a:gd name="T23" fmla="*/ 40 w 40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4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>
                  <a:gd name="T0" fmla="*/ 3 w 95"/>
                  <a:gd name="T1" fmla="*/ 0 h 935"/>
                  <a:gd name="T2" fmla="*/ 1 w 95"/>
                  <a:gd name="T3" fmla="*/ 0 h 935"/>
                  <a:gd name="T4" fmla="*/ 0 w 95"/>
                  <a:gd name="T5" fmla="*/ 0 h 935"/>
                  <a:gd name="T6" fmla="*/ 0 w 95"/>
                  <a:gd name="T7" fmla="*/ 25 h 935"/>
                  <a:gd name="T8" fmla="*/ 3 w 95"/>
                  <a:gd name="T9" fmla="*/ 25 h 935"/>
                  <a:gd name="T10" fmla="*/ 3 w 95"/>
                  <a:gd name="T11" fmla="*/ 0 h 9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935"/>
                  <a:gd name="T20" fmla="*/ 95 w 95"/>
                  <a:gd name="T21" fmla="*/ 935 h 9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5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>
                  <a:gd name="T0" fmla="*/ 14 w 535"/>
                  <a:gd name="T1" fmla="*/ 0 h 991"/>
                  <a:gd name="T2" fmla="*/ 14 w 535"/>
                  <a:gd name="T3" fmla="*/ 0 h 991"/>
                  <a:gd name="T4" fmla="*/ 12 w 535"/>
                  <a:gd name="T5" fmla="*/ 1 h 991"/>
                  <a:gd name="T6" fmla="*/ 11 w 535"/>
                  <a:gd name="T7" fmla="*/ 2 h 991"/>
                  <a:gd name="T8" fmla="*/ 11 w 535"/>
                  <a:gd name="T9" fmla="*/ 1 h 991"/>
                  <a:gd name="T10" fmla="*/ 9 w 535"/>
                  <a:gd name="T11" fmla="*/ 1 h 991"/>
                  <a:gd name="T12" fmla="*/ 9 w 535"/>
                  <a:gd name="T13" fmla="*/ 0 h 991"/>
                  <a:gd name="T14" fmla="*/ 3 w 535"/>
                  <a:gd name="T15" fmla="*/ 0 h 991"/>
                  <a:gd name="T16" fmla="*/ 3 w 535"/>
                  <a:gd name="T17" fmla="*/ 1 h 991"/>
                  <a:gd name="T18" fmla="*/ 1 w 535"/>
                  <a:gd name="T19" fmla="*/ 1 h 991"/>
                  <a:gd name="T20" fmla="*/ 1 w 535"/>
                  <a:gd name="T21" fmla="*/ 0 h 991"/>
                  <a:gd name="T22" fmla="*/ 0 w 535"/>
                  <a:gd name="T23" fmla="*/ 0 h 991"/>
                  <a:gd name="T24" fmla="*/ 0 w 535"/>
                  <a:gd name="T25" fmla="*/ 27 h 991"/>
                  <a:gd name="T26" fmla="*/ 14 w 535"/>
                  <a:gd name="T27" fmla="*/ 27 h 991"/>
                  <a:gd name="T28" fmla="*/ 14 w 535"/>
                  <a:gd name="T29" fmla="*/ 0 h 9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991"/>
                  <a:gd name="T47" fmla="*/ 535 w 535"/>
                  <a:gd name="T48" fmla="*/ 991 h 9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6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>
                  <a:gd name="T0" fmla="*/ 14 w 535"/>
                  <a:gd name="T1" fmla="*/ 0 h 1371"/>
                  <a:gd name="T2" fmla="*/ 11 w 535"/>
                  <a:gd name="T3" fmla="*/ 3 h 1371"/>
                  <a:gd name="T4" fmla="*/ 11 w 535"/>
                  <a:gd name="T5" fmla="*/ 12 h 1371"/>
                  <a:gd name="T6" fmla="*/ 10 w 535"/>
                  <a:gd name="T7" fmla="*/ 12 h 1371"/>
                  <a:gd name="T8" fmla="*/ 10 w 535"/>
                  <a:gd name="T9" fmla="*/ 11 h 1371"/>
                  <a:gd name="T10" fmla="*/ 9 w 535"/>
                  <a:gd name="T11" fmla="*/ 11 h 1371"/>
                  <a:gd name="T12" fmla="*/ 9 w 535"/>
                  <a:gd name="T13" fmla="*/ 10 h 1371"/>
                  <a:gd name="T14" fmla="*/ 7 w 535"/>
                  <a:gd name="T15" fmla="*/ 10 h 1371"/>
                  <a:gd name="T16" fmla="*/ 7 w 535"/>
                  <a:gd name="T17" fmla="*/ 12 h 1371"/>
                  <a:gd name="T18" fmla="*/ 6 w 535"/>
                  <a:gd name="T19" fmla="*/ 12 h 1371"/>
                  <a:gd name="T20" fmla="*/ 6 w 535"/>
                  <a:gd name="T21" fmla="*/ 11 h 1371"/>
                  <a:gd name="T22" fmla="*/ 5 w 535"/>
                  <a:gd name="T23" fmla="*/ 11 h 1371"/>
                  <a:gd name="T24" fmla="*/ 3 w 535"/>
                  <a:gd name="T25" fmla="*/ 13 h 1371"/>
                  <a:gd name="T26" fmla="*/ 2 w 535"/>
                  <a:gd name="T27" fmla="*/ 13 h 1371"/>
                  <a:gd name="T28" fmla="*/ 2 w 535"/>
                  <a:gd name="T29" fmla="*/ 12 h 1371"/>
                  <a:gd name="T30" fmla="*/ 1 w 535"/>
                  <a:gd name="T31" fmla="*/ 12 h 1371"/>
                  <a:gd name="T32" fmla="*/ 1 w 535"/>
                  <a:gd name="T33" fmla="*/ 13 h 1371"/>
                  <a:gd name="T34" fmla="*/ 0 w 535"/>
                  <a:gd name="T35" fmla="*/ 13 h 1371"/>
                  <a:gd name="T36" fmla="*/ 0 w 535"/>
                  <a:gd name="T37" fmla="*/ 11 h 1371"/>
                  <a:gd name="T38" fmla="*/ 0 w 535"/>
                  <a:gd name="T39" fmla="*/ 11 h 1371"/>
                  <a:gd name="T40" fmla="*/ 0 w 535"/>
                  <a:gd name="T41" fmla="*/ 37 h 1371"/>
                  <a:gd name="T42" fmla="*/ 14 w 535"/>
                  <a:gd name="T43" fmla="*/ 37 h 1371"/>
                  <a:gd name="T44" fmla="*/ 14 w 535"/>
                  <a:gd name="T45" fmla="*/ 0 h 13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1371"/>
                  <a:gd name="T71" fmla="*/ 535 w 535"/>
                  <a:gd name="T72" fmla="*/ 1371 h 13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7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>
                  <a:gd name="T0" fmla="*/ 14 w 534"/>
                  <a:gd name="T1" fmla="*/ 0 h 2128"/>
                  <a:gd name="T2" fmla="*/ 11 w 534"/>
                  <a:gd name="T3" fmla="*/ 0 h 2128"/>
                  <a:gd name="T4" fmla="*/ 11 w 534"/>
                  <a:gd name="T5" fmla="*/ 0 h 2128"/>
                  <a:gd name="T6" fmla="*/ 10 w 534"/>
                  <a:gd name="T7" fmla="*/ 0 h 2128"/>
                  <a:gd name="T8" fmla="*/ 10 w 534"/>
                  <a:gd name="T9" fmla="*/ 0 h 2128"/>
                  <a:gd name="T10" fmla="*/ 5 w 534"/>
                  <a:gd name="T11" fmla="*/ 0 h 2128"/>
                  <a:gd name="T12" fmla="*/ 5 w 534"/>
                  <a:gd name="T13" fmla="*/ 19 h 2128"/>
                  <a:gd name="T14" fmla="*/ 2 w 534"/>
                  <a:gd name="T15" fmla="*/ 19 h 2128"/>
                  <a:gd name="T16" fmla="*/ 2 w 534"/>
                  <a:gd name="T17" fmla="*/ 20 h 2128"/>
                  <a:gd name="T18" fmla="*/ 0 w 534"/>
                  <a:gd name="T19" fmla="*/ 20 h 2128"/>
                  <a:gd name="T20" fmla="*/ 0 w 534"/>
                  <a:gd name="T21" fmla="*/ 58 h 2128"/>
                  <a:gd name="T22" fmla="*/ 14 w 534"/>
                  <a:gd name="T23" fmla="*/ 58 h 2128"/>
                  <a:gd name="T24" fmla="*/ 14 w 534"/>
                  <a:gd name="T25" fmla="*/ 0 h 2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4"/>
                  <a:gd name="T40" fmla="*/ 0 h 2128"/>
                  <a:gd name="T41" fmla="*/ 534 w 534"/>
                  <a:gd name="T42" fmla="*/ 2128 h 21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8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>
                  <a:gd name="T0" fmla="*/ 14 w 535"/>
                  <a:gd name="T1" fmla="*/ 32 h 2083"/>
                  <a:gd name="T2" fmla="*/ 13 w 535"/>
                  <a:gd name="T3" fmla="*/ 32 h 2083"/>
                  <a:gd name="T4" fmla="*/ 13 w 535"/>
                  <a:gd name="T5" fmla="*/ 33 h 2083"/>
                  <a:gd name="T6" fmla="*/ 9 w 535"/>
                  <a:gd name="T7" fmla="*/ 33 h 2083"/>
                  <a:gd name="T8" fmla="*/ 9 w 535"/>
                  <a:gd name="T9" fmla="*/ 32 h 2083"/>
                  <a:gd name="T10" fmla="*/ 8 w 535"/>
                  <a:gd name="T11" fmla="*/ 32 h 2083"/>
                  <a:gd name="T12" fmla="*/ 8 w 535"/>
                  <a:gd name="T13" fmla="*/ 23 h 2083"/>
                  <a:gd name="T14" fmla="*/ 7 w 535"/>
                  <a:gd name="T15" fmla="*/ 23 h 2083"/>
                  <a:gd name="T16" fmla="*/ 7 w 535"/>
                  <a:gd name="T17" fmla="*/ 23 h 2083"/>
                  <a:gd name="T18" fmla="*/ 7 w 535"/>
                  <a:gd name="T19" fmla="*/ 23 h 2083"/>
                  <a:gd name="T20" fmla="*/ 7 w 535"/>
                  <a:gd name="T21" fmla="*/ 22 h 2083"/>
                  <a:gd name="T22" fmla="*/ 6 w 535"/>
                  <a:gd name="T23" fmla="*/ 22 h 2083"/>
                  <a:gd name="T24" fmla="*/ 6 w 535"/>
                  <a:gd name="T25" fmla="*/ 21 h 2083"/>
                  <a:gd name="T26" fmla="*/ 5 w 535"/>
                  <a:gd name="T27" fmla="*/ 21 h 2083"/>
                  <a:gd name="T28" fmla="*/ 5 w 535"/>
                  <a:gd name="T29" fmla="*/ 20 h 2083"/>
                  <a:gd name="T30" fmla="*/ 4 w 535"/>
                  <a:gd name="T31" fmla="*/ 20 h 2083"/>
                  <a:gd name="T32" fmla="*/ 4 w 535"/>
                  <a:gd name="T33" fmla="*/ 8 h 2083"/>
                  <a:gd name="T34" fmla="*/ 2 w 535"/>
                  <a:gd name="T35" fmla="*/ 8 h 2083"/>
                  <a:gd name="T36" fmla="*/ 2 w 535"/>
                  <a:gd name="T37" fmla="*/ 7 h 2083"/>
                  <a:gd name="T38" fmla="*/ 1 w 535"/>
                  <a:gd name="T39" fmla="*/ 7 h 2083"/>
                  <a:gd name="T40" fmla="*/ 1 w 535"/>
                  <a:gd name="T41" fmla="*/ 0 h 2083"/>
                  <a:gd name="T42" fmla="*/ 0 w 535"/>
                  <a:gd name="T43" fmla="*/ 0 h 2083"/>
                  <a:gd name="T44" fmla="*/ 0 w 535"/>
                  <a:gd name="T45" fmla="*/ 56 h 2083"/>
                  <a:gd name="T46" fmla="*/ 14 w 535"/>
                  <a:gd name="T47" fmla="*/ 56 h 2083"/>
                  <a:gd name="T48" fmla="*/ 14 w 535"/>
                  <a:gd name="T49" fmla="*/ 32 h 20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2083"/>
                  <a:gd name="T77" fmla="*/ 535 w 535"/>
                  <a:gd name="T78" fmla="*/ 2083 h 20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19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>
                  <a:gd name="T0" fmla="*/ 14 w 535"/>
                  <a:gd name="T1" fmla="*/ 8 h 1953"/>
                  <a:gd name="T2" fmla="*/ 14 w 535"/>
                  <a:gd name="T3" fmla="*/ 8 h 1953"/>
                  <a:gd name="T4" fmla="*/ 14 w 535"/>
                  <a:gd name="T5" fmla="*/ 9 h 1953"/>
                  <a:gd name="T6" fmla="*/ 13 w 535"/>
                  <a:gd name="T7" fmla="*/ 9 h 1953"/>
                  <a:gd name="T8" fmla="*/ 13 w 535"/>
                  <a:gd name="T9" fmla="*/ 9 h 1953"/>
                  <a:gd name="T10" fmla="*/ 14 w 535"/>
                  <a:gd name="T11" fmla="*/ 9 h 1953"/>
                  <a:gd name="T12" fmla="*/ 14 w 535"/>
                  <a:gd name="T13" fmla="*/ 10 h 1953"/>
                  <a:gd name="T14" fmla="*/ 13 w 535"/>
                  <a:gd name="T15" fmla="*/ 10 h 1953"/>
                  <a:gd name="T16" fmla="*/ 13 w 535"/>
                  <a:gd name="T17" fmla="*/ 11 h 1953"/>
                  <a:gd name="T18" fmla="*/ 14 w 535"/>
                  <a:gd name="T19" fmla="*/ 11 h 1953"/>
                  <a:gd name="T20" fmla="*/ 14 w 535"/>
                  <a:gd name="T21" fmla="*/ 12 h 1953"/>
                  <a:gd name="T22" fmla="*/ 13 w 535"/>
                  <a:gd name="T23" fmla="*/ 12 h 1953"/>
                  <a:gd name="T24" fmla="*/ 13 w 535"/>
                  <a:gd name="T25" fmla="*/ 13 h 1953"/>
                  <a:gd name="T26" fmla="*/ 14 w 535"/>
                  <a:gd name="T27" fmla="*/ 13 h 1953"/>
                  <a:gd name="T28" fmla="*/ 14 w 535"/>
                  <a:gd name="T29" fmla="*/ 14 h 1953"/>
                  <a:gd name="T30" fmla="*/ 13 w 535"/>
                  <a:gd name="T31" fmla="*/ 14 h 1953"/>
                  <a:gd name="T32" fmla="*/ 13 w 535"/>
                  <a:gd name="T33" fmla="*/ 14 h 1953"/>
                  <a:gd name="T34" fmla="*/ 14 w 535"/>
                  <a:gd name="T35" fmla="*/ 14 h 1953"/>
                  <a:gd name="T36" fmla="*/ 14 w 535"/>
                  <a:gd name="T37" fmla="*/ 15 h 1953"/>
                  <a:gd name="T38" fmla="*/ 13 w 535"/>
                  <a:gd name="T39" fmla="*/ 15 h 1953"/>
                  <a:gd name="T40" fmla="*/ 13 w 535"/>
                  <a:gd name="T41" fmla="*/ 16 h 1953"/>
                  <a:gd name="T42" fmla="*/ 14 w 535"/>
                  <a:gd name="T43" fmla="*/ 16 h 1953"/>
                  <a:gd name="T44" fmla="*/ 14 w 535"/>
                  <a:gd name="T45" fmla="*/ 17 h 1953"/>
                  <a:gd name="T46" fmla="*/ 13 w 535"/>
                  <a:gd name="T47" fmla="*/ 17 h 1953"/>
                  <a:gd name="T48" fmla="*/ 13 w 535"/>
                  <a:gd name="T49" fmla="*/ 18 h 1953"/>
                  <a:gd name="T50" fmla="*/ 11 w 535"/>
                  <a:gd name="T51" fmla="*/ 17 h 1953"/>
                  <a:gd name="T52" fmla="*/ 12 w 535"/>
                  <a:gd name="T53" fmla="*/ 20 h 1953"/>
                  <a:gd name="T54" fmla="*/ 10 w 535"/>
                  <a:gd name="T55" fmla="*/ 20 h 1953"/>
                  <a:gd name="T56" fmla="*/ 9 w 535"/>
                  <a:gd name="T57" fmla="*/ 4 h 1953"/>
                  <a:gd name="T58" fmla="*/ 12 w 535"/>
                  <a:gd name="T59" fmla="*/ 4 h 1953"/>
                  <a:gd name="T60" fmla="*/ 12 w 535"/>
                  <a:gd name="T61" fmla="*/ 5 h 1953"/>
                  <a:gd name="T62" fmla="*/ 13 w 535"/>
                  <a:gd name="T63" fmla="*/ 5 h 1953"/>
                  <a:gd name="T64" fmla="*/ 13 w 535"/>
                  <a:gd name="T65" fmla="*/ 4 h 1953"/>
                  <a:gd name="T66" fmla="*/ 10 w 535"/>
                  <a:gd name="T67" fmla="*/ 4 h 1953"/>
                  <a:gd name="T68" fmla="*/ 10 w 535"/>
                  <a:gd name="T69" fmla="*/ 3 h 1953"/>
                  <a:gd name="T70" fmla="*/ 9 w 535"/>
                  <a:gd name="T71" fmla="*/ 3 h 1953"/>
                  <a:gd name="T72" fmla="*/ 9 w 535"/>
                  <a:gd name="T73" fmla="*/ 0 h 1953"/>
                  <a:gd name="T74" fmla="*/ 8 w 535"/>
                  <a:gd name="T75" fmla="*/ 0 h 1953"/>
                  <a:gd name="T76" fmla="*/ 8 w 535"/>
                  <a:gd name="T77" fmla="*/ 3 h 1953"/>
                  <a:gd name="T78" fmla="*/ 0 w 535"/>
                  <a:gd name="T79" fmla="*/ 4 h 1953"/>
                  <a:gd name="T80" fmla="*/ 0 w 535"/>
                  <a:gd name="T81" fmla="*/ 4 h 1953"/>
                  <a:gd name="T82" fmla="*/ 9 w 535"/>
                  <a:gd name="T83" fmla="*/ 5 h 1953"/>
                  <a:gd name="T84" fmla="*/ 9 w 535"/>
                  <a:gd name="T85" fmla="*/ 20 h 1953"/>
                  <a:gd name="T86" fmla="*/ 8 w 535"/>
                  <a:gd name="T87" fmla="*/ 20 h 1953"/>
                  <a:gd name="T88" fmla="*/ 8 w 535"/>
                  <a:gd name="T89" fmla="*/ 29 h 1953"/>
                  <a:gd name="T90" fmla="*/ 6 w 535"/>
                  <a:gd name="T91" fmla="*/ 29 h 1953"/>
                  <a:gd name="T92" fmla="*/ 6 w 535"/>
                  <a:gd name="T93" fmla="*/ 28 h 1953"/>
                  <a:gd name="T94" fmla="*/ 5 w 535"/>
                  <a:gd name="T95" fmla="*/ 28 h 1953"/>
                  <a:gd name="T96" fmla="*/ 5 w 535"/>
                  <a:gd name="T97" fmla="*/ 28 h 1953"/>
                  <a:gd name="T98" fmla="*/ 3 w 535"/>
                  <a:gd name="T99" fmla="*/ 28 h 1953"/>
                  <a:gd name="T100" fmla="*/ 3 w 535"/>
                  <a:gd name="T101" fmla="*/ 29 h 1953"/>
                  <a:gd name="T102" fmla="*/ 2 w 535"/>
                  <a:gd name="T103" fmla="*/ 29 h 1953"/>
                  <a:gd name="T104" fmla="*/ 2 w 535"/>
                  <a:gd name="T105" fmla="*/ 28 h 1953"/>
                  <a:gd name="T106" fmla="*/ 0 w 535"/>
                  <a:gd name="T107" fmla="*/ 28 h 1953"/>
                  <a:gd name="T108" fmla="*/ 0 w 535"/>
                  <a:gd name="T109" fmla="*/ 53 h 1953"/>
                  <a:gd name="T110" fmla="*/ 14 w 535"/>
                  <a:gd name="T111" fmla="*/ 53 h 1953"/>
                  <a:gd name="T112" fmla="*/ 14 w 535"/>
                  <a:gd name="T113" fmla="*/ 8 h 19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5"/>
                  <a:gd name="T172" fmla="*/ 0 h 1953"/>
                  <a:gd name="T173" fmla="*/ 535 w 535"/>
                  <a:gd name="T174" fmla="*/ 1953 h 19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0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>
                  <a:gd name="T0" fmla="*/ 15 w 534"/>
                  <a:gd name="T1" fmla="*/ 2 h 2445"/>
                  <a:gd name="T2" fmla="*/ 12 w 534"/>
                  <a:gd name="T3" fmla="*/ 0 h 2445"/>
                  <a:gd name="T4" fmla="*/ 11 w 534"/>
                  <a:gd name="T5" fmla="*/ 0 h 2445"/>
                  <a:gd name="T6" fmla="*/ 9 w 534"/>
                  <a:gd name="T7" fmla="*/ 2 h 2445"/>
                  <a:gd name="T8" fmla="*/ 5 w 534"/>
                  <a:gd name="T9" fmla="*/ 2 h 2445"/>
                  <a:gd name="T10" fmla="*/ 5 w 534"/>
                  <a:gd name="T11" fmla="*/ 3 h 2445"/>
                  <a:gd name="T12" fmla="*/ 4 w 534"/>
                  <a:gd name="T13" fmla="*/ 3 h 2445"/>
                  <a:gd name="T14" fmla="*/ 4 w 534"/>
                  <a:gd name="T15" fmla="*/ 6 h 2445"/>
                  <a:gd name="T16" fmla="*/ 4 w 534"/>
                  <a:gd name="T17" fmla="*/ 6 h 2445"/>
                  <a:gd name="T18" fmla="*/ 4 w 534"/>
                  <a:gd name="T19" fmla="*/ 5 h 2445"/>
                  <a:gd name="T20" fmla="*/ 2 w 534"/>
                  <a:gd name="T21" fmla="*/ 5 h 2445"/>
                  <a:gd name="T22" fmla="*/ 2 w 534"/>
                  <a:gd name="T23" fmla="*/ 6 h 2445"/>
                  <a:gd name="T24" fmla="*/ 0 w 534"/>
                  <a:gd name="T25" fmla="*/ 6 h 2445"/>
                  <a:gd name="T26" fmla="*/ 0 w 534"/>
                  <a:gd name="T27" fmla="*/ 66 h 2445"/>
                  <a:gd name="T28" fmla="*/ 15 w 534"/>
                  <a:gd name="T29" fmla="*/ 66 h 2445"/>
                  <a:gd name="T30" fmla="*/ 15 w 534"/>
                  <a:gd name="T31" fmla="*/ 2 h 24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4"/>
                  <a:gd name="T49" fmla="*/ 0 h 2445"/>
                  <a:gd name="T50" fmla="*/ 534 w 534"/>
                  <a:gd name="T51" fmla="*/ 2445 h 24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1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>
                  <a:gd name="T0" fmla="*/ 14 w 535"/>
                  <a:gd name="T1" fmla="*/ 0 h 2504"/>
                  <a:gd name="T2" fmla="*/ 13 w 535"/>
                  <a:gd name="T3" fmla="*/ 2 h 2504"/>
                  <a:gd name="T4" fmla="*/ 11 w 535"/>
                  <a:gd name="T5" fmla="*/ 2 h 2504"/>
                  <a:gd name="T6" fmla="*/ 11 w 535"/>
                  <a:gd name="T7" fmla="*/ 3 h 2504"/>
                  <a:gd name="T8" fmla="*/ 10 w 535"/>
                  <a:gd name="T9" fmla="*/ 3 h 2504"/>
                  <a:gd name="T10" fmla="*/ 10 w 535"/>
                  <a:gd name="T11" fmla="*/ 3 h 2504"/>
                  <a:gd name="T12" fmla="*/ 9 w 535"/>
                  <a:gd name="T13" fmla="*/ 3 h 2504"/>
                  <a:gd name="T14" fmla="*/ 9 w 535"/>
                  <a:gd name="T15" fmla="*/ 4 h 2504"/>
                  <a:gd name="T16" fmla="*/ 8 w 535"/>
                  <a:gd name="T17" fmla="*/ 4 h 2504"/>
                  <a:gd name="T18" fmla="*/ 8 w 535"/>
                  <a:gd name="T19" fmla="*/ 5 h 2504"/>
                  <a:gd name="T20" fmla="*/ 7 w 535"/>
                  <a:gd name="T21" fmla="*/ 5 h 2504"/>
                  <a:gd name="T22" fmla="*/ 7 w 535"/>
                  <a:gd name="T23" fmla="*/ 7 h 2504"/>
                  <a:gd name="T24" fmla="*/ 6 w 535"/>
                  <a:gd name="T25" fmla="*/ 7 h 2504"/>
                  <a:gd name="T26" fmla="*/ 6 w 535"/>
                  <a:gd name="T27" fmla="*/ 13 h 2504"/>
                  <a:gd name="T28" fmla="*/ 5 w 535"/>
                  <a:gd name="T29" fmla="*/ 13 h 2504"/>
                  <a:gd name="T30" fmla="*/ 5 w 535"/>
                  <a:gd name="T31" fmla="*/ 31 h 2504"/>
                  <a:gd name="T32" fmla="*/ 4 w 535"/>
                  <a:gd name="T33" fmla="*/ 31 h 2504"/>
                  <a:gd name="T34" fmla="*/ 4 w 535"/>
                  <a:gd name="T35" fmla="*/ 34 h 2504"/>
                  <a:gd name="T36" fmla="*/ 4 w 535"/>
                  <a:gd name="T37" fmla="*/ 34 h 2504"/>
                  <a:gd name="T38" fmla="*/ 4 w 535"/>
                  <a:gd name="T39" fmla="*/ 44 h 2504"/>
                  <a:gd name="T40" fmla="*/ 3 w 535"/>
                  <a:gd name="T41" fmla="*/ 44 h 2504"/>
                  <a:gd name="T42" fmla="*/ 3 w 535"/>
                  <a:gd name="T43" fmla="*/ 45 h 2504"/>
                  <a:gd name="T44" fmla="*/ 2 w 535"/>
                  <a:gd name="T45" fmla="*/ 45 h 2504"/>
                  <a:gd name="T46" fmla="*/ 2 w 535"/>
                  <a:gd name="T47" fmla="*/ 22 h 2504"/>
                  <a:gd name="T48" fmla="*/ 2 w 535"/>
                  <a:gd name="T49" fmla="*/ 22 h 2504"/>
                  <a:gd name="T50" fmla="*/ 2 w 535"/>
                  <a:gd name="T51" fmla="*/ 22 h 2504"/>
                  <a:gd name="T52" fmla="*/ 2 w 535"/>
                  <a:gd name="T53" fmla="*/ 22 h 2504"/>
                  <a:gd name="T54" fmla="*/ 2 w 535"/>
                  <a:gd name="T55" fmla="*/ 11 h 2504"/>
                  <a:gd name="T56" fmla="*/ 2 w 535"/>
                  <a:gd name="T57" fmla="*/ 11 h 2504"/>
                  <a:gd name="T58" fmla="*/ 2 w 535"/>
                  <a:gd name="T59" fmla="*/ 7 h 2504"/>
                  <a:gd name="T60" fmla="*/ 2 w 535"/>
                  <a:gd name="T61" fmla="*/ 7 h 2504"/>
                  <a:gd name="T62" fmla="*/ 2 w 535"/>
                  <a:gd name="T63" fmla="*/ 7 h 2504"/>
                  <a:gd name="T64" fmla="*/ 0 w 535"/>
                  <a:gd name="T65" fmla="*/ 7 h 2504"/>
                  <a:gd name="T66" fmla="*/ 0 w 535"/>
                  <a:gd name="T67" fmla="*/ 67 h 2504"/>
                  <a:gd name="T68" fmla="*/ 14 w 535"/>
                  <a:gd name="T69" fmla="*/ 67 h 2504"/>
                  <a:gd name="T70" fmla="*/ 14 w 535"/>
                  <a:gd name="T71" fmla="*/ 0 h 25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5"/>
                  <a:gd name="T109" fmla="*/ 0 h 2504"/>
                  <a:gd name="T110" fmla="*/ 535 w 535"/>
                  <a:gd name="T111" fmla="*/ 2504 h 25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2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>
                  <a:gd name="T0" fmla="*/ 14 w 535"/>
                  <a:gd name="T1" fmla="*/ 0 h 3547"/>
                  <a:gd name="T2" fmla="*/ 14 w 535"/>
                  <a:gd name="T3" fmla="*/ 0 h 3547"/>
                  <a:gd name="T4" fmla="*/ 14 w 535"/>
                  <a:gd name="T5" fmla="*/ 1 h 3547"/>
                  <a:gd name="T6" fmla="*/ 13 w 535"/>
                  <a:gd name="T7" fmla="*/ 1 h 3547"/>
                  <a:gd name="T8" fmla="*/ 13 w 535"/>
                  <a:gd name="T9" fmla="*/ 3 h 3547"/>
                  <a:gd name="T10" fmla="*/ 7 w 535"/>
                  <a:gd name="T11" fmla="*/ 16 h 3547"/>
                  <a:gd name="T12" fmla="*/ 7 w 535"/>
                  <a:gd name="T13" fmla="*/ 16 h 3547"/>
                  <a:gd name="T14" fmla="*/ 7 w 535"/>
                  <a:gd name="T15" fmla="*/ 17 h 3547"/>
                  <a:gd name="T16" fmla="*/ 5 w 535"/>
                  <a:gd name="T17" fmla="*/ 17 h 3547"/>
                  <a:gd name="T18" fmla="*/ 5 w 535"/>
                  <a:gd name="T19" fmla="*/ 33 h 3547"/>
                  <a:gd name="T20" fmla="*/ 3 w 535"/>
                  <a:gd name="T21" fmla="*/ 33 h 3547"/>
                  <a:gd name="T22" fmla="*/ 3 w 535"/>
                  <a:gd name="T23" fmla="*/ 32 h 3547"/>
                  <a:gd name="T24" fmla="*/ 2 w 535"/>
                  <a:gd name="T25" fmla="*/ 32 h 3547"/>
                  <a:gd name="T26" fmla="*/ 2 w 535"/>
                  <a:gd name="T27" fmla="*/ 31 h 3547"/>
                  <a:gd name="T28" fmla="*/ 1 w 535"/>
                  <a:gd name="T29" fmla="*/ 31 h 3547"/>
                  <a:gd name="T30" fmla="*/ 1 w 535"/>
                  <a:gd name="T31" fmla="*/ 31 h 3547"/>
                  <a:gd name="T32" fmla="*/ 0 w 535"/>
                  <a:gd name="T33" fmla="*/ 31 h 3547"/>
                  <a:gd name="T34" fmla="*/ 0 w 535"/>
                  <a:gd name="T35" fmla="*/ 30 h 3547"/>
                  <a:gd name="T36" fmla="*/ 0 w 535"/>
                  <a:gd name="T37" fmla="*/ 30 h 3547"/>
                  <a:gd name="T38" fmla="*/ 0 w 535"/>
                  <a:gd name="T39" fmla="*/ 96 h 3547"/>
                  <a:gd name="T40" fmla="*/ 14 w 535"/>
                  <a:gd name="T41" fmla="*/ 96 h 3547"/>
                  <a:gd name="T42" fmla="*/ 14 w 535"/>
                  <a:gd name="T43" fmla="*/ 0 h 35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3547"/>
                  <a:gd name="T68" fmla="*/ 535 w 535"/>
                  <a:gd name="T69" fmla="*/ 3547 h 35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3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>
                  <a:gd name="T0" fmla="*/ 14 w 535"/>
                  <a:gd name="T1" fmla="*/ 10 h 3452"/>
                  <a:gd name="T2" fmla="*/ 12 w 535"/>
                  <a:gd name="T3" fmla="*/ 5 h 3452"/>
                  <a:gd name="T4" fmla="*/ 12 w 535"/>
                  <a:gd name="T5" fmla="*/ 3 h 3452"/>
                  <a:gd name="T6" fmla="*/ 12 w 535"/>
                  <a:gd name="T7" fmla="*/ 3 h 3452"/>
                  <a:gd name="T8" fmla="*/ 12 w 535"/>
                  <a:gd name="T9" fmla="*/ 2 h 3452"/>
                  <a:gd name="T10" fmla="*/ 11 w 535"/>
                  <a:gd name="T11" fmla="*/ 2 h 3452"/>
                  <a:gd name="T12" fmla="*/ 11 w 535"/>
                  <a:gd name="T13" fmla="*/ 3 h 3452"/>
                  <a:gd name="T14" fmla="*/ 0 w 535"/>
                  <a:gd name="T15" fmla="*/ 0 h 3452"/>
                  <a:gd name="T16" fmla="*/ 0 w 535"/>
                  <a:gd name="T17" fmla="*/ 93 h 3452"/>
                  <a:gd name="T18" fmla="*/ 14 w 535"/>
                  <a:gd name="T19" fmla="*/ 93 h 3452"/>
                  <a:gd name="T20" fmla="*/ 14 w 535"/>
                  <a:gd name="T21" fmla="*/ 10 h 34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452"/>
                  <a:gd name="T35" fmla="*/ 535 w 535"/>
                  <a:gd name="T36" fmla="*/ 3452 h 34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4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>
                  <a:gd name="T0" fmla="*/ 15 w 534"/>
                  <a:gd name="T1" fmla="*/ 20 h 2795"/>
                  <a:gd name="T2" fmla="*/ 15 w 534"/>
                  <a:gd name="T3" fmla="*/ 20 h 2795"/>
                  <a:gd name="T4" fmla="*/ 14 w 534"/>
                  <a:gd name="T5" fmla="*/ 20 h 2795"/>
                  <a:gd name="T6" fmla="*/ 14 w 534"/>
                  <a:gd name="T7" fmla="*/ 19 h 2795"/>
                  <a:gd name="T8" fmla="*/ 13 w 534"/>
                  <a:gd name="T9" fmla="*/ 19 h 2795"/>
                  <a:gd name="T10" fmla="*/ 13 w 534"/>
                  <a:gd name="T11" fmla="*/ 27 h 2795"/>
                  <a:gd name="T12" fmla="*/ 12 w 534"/>
                  <a:gd name="T13" fmla="*/ 28 h 2795"/>
                  <a:gd name="T14" fmla="*/ 11 w 534"/>
                  <a:gd name="T15" fmla="*/ 28 h 2795"/>
                  <a:gd name="T16" fmla="*/ 11 w 534"/>
                  <a:gd name="T17" fmla="*/ 29 h 2795"/>
                  <a:gd name="T18" fmla="*/ 10 w 534"/>
                  <a:gd name="T19" fmla="*/ 29 h 2795"/>
                  <a:gd name="T20" fmla="*/ 10 w 534"/>
                  <a:gd name="T21" fmla="*/ 28 h 2795"/>
                  <a:gd name="T22" fmla="*/ 5 w 534"/>
                  <a:gd name="T23" fmla="*/ 28 h 2795"/>
                  <a:gd name="T24" fmla="*/ 3 w 534"/>
                  <a:gd name="T25" fmla="*/ 30 h 2795"/>
                  <a:gd name="T26" fmla="*/ 1 w 534"/>
                  <a:gd name="T27" fmla="*/ 30 h 2795"/>
                  <a:gd name="T28" fmla="*/ 1 w 534"/>
                  <a:gd name="T29" fmla="*/ 1 h 2795"/>
                  <a:gd name="T30" fmla="*/ 0 w 534"/>
                  <a:gd name="T31" fmla="*/ 1 h 2795"/>
                  <a:gd name="T32" fmla="*/ 0 w 534"/>
                  <a:gd name="T33" fmla="*/ 0 h 2795"/>
                  <a:gd name="T34" fmla="*/ 0 w 534"/>
                  <a:gd name="T35" fmla="*/ 0 h 2795"/>
                  <a:gd name="T36" fmla="*/ 0 w 534"/>
                  <a:gd name="T37" fmla="*/ 75 h 2795"/>
                  <a:gd name="T38" fmla="*/ 15 w 534"/>
                  <a:gd name="T39" fmla="*/ 75 h 2795"/>
                  <a:gd name="T40" fmla="*/ 15 w 534"/>
                  <a:gd name="T41" fmla="*/ 20 h 27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4"/>
                  <a:gd name="T64" fmla="*/ 0 h 2795"/>
                  <a:gd name="T65" fmla="*/ 534 w 534"/>
                  <a:gd name="T66" fmla="*/ 2795 h 27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5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>
                  <a:gd name="T0" fmla="*/ 14 w 535"/>
                  <a:gd name="T1" fmla="*/ 0 h 3778"/>
                  <a:gd name="T2" fmla="*/ 14 w 535"/>
                  <a:gd name="T3" fmla="*/ 0 h 3778"/>
                  <a:gd name="T4" fmla="*/ 14 w 535"/>
                  <a:gd name="T5" fmla="*/ 2 h 3778"/>
                  <a:gd name="T6" fmla="*/ 13 w 535"/>
                  <a:gd name="T7" fmla="*/ 2 h 3778"/>
                  <a:gd name="T8" fmla="*/ 13 w 535"/>
                  <a:gd name="T9" fmla="*/ 4 h 3778"/>
                  <a:gd name="T10" fmla="*/ 12 w 535"/>
                  <a:gd name="T11" fmla="*/ 4 h 3778"/>
                  <a:gd name="T12" fmla="*/ 7 w 535"/>
                  <a:gd name="T13" fmla="*/ 18 h 3778"/>
                  <a:gd name="T14" fmla="*/ 7 w 535"/>
                  <a:gd name="T15" fmla="*/ 20 h 3778"/>
                  <a:gd name="T16" fmla="*/ 6 w 535"/>
                  <a:gd name="T17" fmla="*/ 20 h 3778"/>
                  <a:gd name="T18" fmla="*/ 5 w 535"/>
                  <a:gd name="T19" fmla="*/ 45 h 3778"/>
                  <a:gd name="T20" fmla="*/ 4 w 535"/>
                  <a:gd name="T21" fmla="*/ 45 h 3778"/>
                  <a:gd name="T22" fmla="*/ 4 w 535"/>
                  <a:gd name="T23" fmla="*/ 46 h 3778"/>
                  <a:gd name="T24" fmla="*/ 3 w 535"/>
                  <a:gd name="T25" fmla="*/ 46 h 3778"/>
                  <a:gd name="T26" fmla="*/ 2 w 535"/>
                  <a:gd name="T27" fmla="*/ 47 h 3778"/>
                  <a:gd name="T28" fmla="*/ 2 w 535"/>
                  <a:gd name="T29" fmla="*/ 48 h 3778"/>
                  <a:gd name="T30" fmla="*/ 1 w 535"/>
                  <a:gd name="T31" fmla="*/ 48 h 3778"/>
                  <a:gd name="T32" fmla="*/ 1 w 535"/>
                  <a:gd name="T33" fmla="*/ 49 h 3778"/>
                  <a:gd name="T34" fmla="*/ 2 w 535"/>
                  <a:gd name="T35" fmla="*/ 49 h 3778"/>
                  <a:gd name="T36" fmla="*/ 2 w 535"/>
                  <a:gd name="T37" fmla="*/ 51 h 3778"/>
                  <a:gd name="T38" fmla="*/ 0 w 535"/>
                  <a:gd name="T39" fmla="*/ 51 h 3778"/>
                  <a:gd name="T40" fmla="*/ 0 w 535"/>
                  <a:gd name="T41" fmla="*/ 102 h 3778"/>
                  <a:gd name="T42" fmla="*/ 14 w 535"/>
                  <a:gd name="T43" fmla="*/ 102 h 3778"/>
                  <a:gd name="T44" fmla="*/ 14 w 535"/>
                  <a:gd name="T45" fmla="*/ 0 h 37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3778"/>
                  <a:gd name="T71" fmla="*/ 535 w 535"/>
                  <a:gd name="T72" fmla="*/ 3778 h 37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6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>
                  <a:gd name="T0" fmla="*/ 14 w 535"/>
                  <a:gd name="T1" fmla="*/ 5 h 3830"/>
                  <a:gd name="T2" fmla="*/ 11 w 535"/>
                  <a:gd name="T3" fmla="*/ 4 h 3830"/>
                  <a:gd name="T4" fmla="*/ 8 w 535"/>
                  <a:gd name="T5" fmla="*/ 4 h 3830"/>
                  <a:gd name="T6" fmla="*/ 8 w 535"/>
                  <a:gd name="T7" fmla="*/ 3 h 3830"/>
                  <a:gd name="T8" fmla="*/ 0 w 535"/>
                  <a:gd name="T9" fmla="*/ 0 h 3830"/>
                  <a:gd name="T10" fmla="*/ 0 w 535"/>
                  <a:gd name="T11" fmla="*/ 103 h 3830"/>
                  <a:gd name="T12" fmla="*/ 14 w 535"/>
                  <a:gd name="T13" fmla="*/ 103 h 3830"/>
                  <a:gd name="T14" fmla="*/ 14 w 535"/>
                  <a:gd name="T15" fmla="*/ 5 h 38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5"/>
                  <a:gd name="T25" fmla="*/ 0 h 3830"/>
                  <a:gd name="T26" fmla="*/ 535 w 535"/>
                  <a:gd name="T27" fmla="*/ 3830 h 38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7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>
                  <a:gd name="T0" fmla="*/ 14 w 535"/>
                  <a:gd name="T1" fmla="*/ 41 h 3225"/>
                  <a:gd name="T2" fmla="*/ 13 w 535"/>
                  <a:gd name="T3" fmla="*/ 41 h 3225"/>
                  <a:gd name="T4" fmla="*/ 13 w 535"/>
                  <a:gd name="T5" fmla="*/ 44 h 3225"/>
                  <a:gd name="T6" fmla="*/ 12 w 535"/>
                  <a:gd name="T7" fmla="*/ 44 h 3225"/>
                  <a:gd name="T8" fmla="*/ 12 w 535"/>
                  <a:gd name="T9" fmla="*/ 57 h 3225"/>
                  <a:gd name="T10" fmla="*/ 11 w 535"/>
                  <a:gd name="T11" fmla="*/ 57 h 3225"/>
                  <a:gd name="T12" fmla="*/ 11 w 535"/>
                  <a:gd name="T13" fmla="*/ 56 h 3225"/>
                  <a:gd name="T14" fmla="*/ 8 w 535"/>
                  <a:gd name="T15" fmla="*/ 56 h 3225"/>
                  <a:gd name="T16" fmla="*/ 8 w 535"/>
                  <a:gd name="T17" fmla="*/ 53 h 3225"/>
                  <a:gd name="T18" fmla="*/ 4 w 535"/>
                  <a:gd name="T19" fmla="*/ 53 h 3225"/>
                  <a:gd name="T20" fmla="*/ 4 w 535"/>
                  <a:gd name="T21" fmla="*/ 50 h 3225"/>
                  <a:gd name="T22" fmla="*/ 3 w 535"/>
                  <a:gd name="T23" fmla="*/ 50 h 3225"/>
                  <a:gd name="T24" fmla="*/ 4 w 535"/>
                  <a:gd name="T25" fmla="*/ 9 h 3225"/>
                  <a:gd name="T26" fmla="*/ 3 w 535"/>
                  <a:gd name="T27" fmla="*/ 9 h 3225"/>
                  <a:gd name="T28" fmla="*/ 3 w 535"/>
                  <a:gd name="T29" fmla="*/ 7 h 3225"/>
                  <a:gd name="T30" fmla="*/ 2 w 535"/>
                  <a:gd name="T31" fmla="*/ 7 h 3225"/>
                  <a:gd name="T32" fmla="*/ 2 w 535"/>
                  <a:gd name="T33" fmla="*/ 5 h 3225"/>
                  <a:gd name="T34" fmla="*/ 2 w 535"/>
                  <a:gd name="T35" fmla="*/ 5 h 3225"/>
                  <a:gd name="T36" fmla="*/ 2 w 535"/>
                  <a:gd name="T37" fmla="*/ 2 h 3225"/>
                  <a:gd name="T38" fmla="*/ 1 w 535"/>
                  <a:gd name="T39" fmla="*/ 2 h 3225"/>
                  <a:gd name="T40" fmla="*/ 1 w 535"/>
                  <a:gd name="T41" fmla="*/ 0 h 3225"/>
                  <a:gd name="T42" fmla="*/ 0 w 535"/>
                  <a:gd name="T43" fmla="*/ 0 h 3225"/>
                  <a:gd name="T44" fmla="*/ 0 w 535"/>
                  <a:gd name="T45" fmla="*/ 87 h 3225"/>
                  <a:gd name="T46" fmla="*/ 14 w 535"/>
                  <a:gd name="T47" fmla="*/ 87 h 3225"/>
                  <a:gd name="T48" fmla="*/ 14 w 535"/>
                  <a:gd name="T49" fmla="*/ 41 h 32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5"/>
                  <a:gd name="T76" fmla="*/ 0 h 3225"/>
                  <a:gd name="T77" fmla="*/ 535 w 535"/>
                  <a:gd name="T78" fmla="*/ 3225 h 32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8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>
                  <a:gd name="T0" fmla="*/ 14 w 535"/>
                  <a:gd name="T1" fmla="*/ 14 h 1739"/>
                  <a:gd name="T2" fmla="*/ 13 w 535"/>
                  <a:gd name="T3" fmla="*/ 14 h 1739"/>
                  <a:gd name="T4" fmla="*/ 13 w 535"/>
                  <a:gd name="T5" fmla="*/ 10 h 1739"/>
                  <a:gd name="T6" fmla="*/ 12 w 535"/>
                  <a:gd name="T7" fmla="*/ 10 h 1739"/>
                  <a:gd name="T8" fmla="*/ 12 w 535"/>
                  <a:gd name="T9" fmla="*/ 9 h 1739"/>
                  <a:gd name="T10" fmla="*/ 10 w 535"/>
                  <a:gd name="T11" fmla="*/ 9 h 1739"/>
                  <a:gd name="T12" fmla="*/ 10 w 535"/>
                  <a:gd name="T13" fmla="*/ 3 h 1739"/>
                  <a:gd name="T14" fmla="*/ 9 w 535"/>
                  <a:gd name="T15" fmla="*/ 3 h 1739"/>
                  <a:gd name="T16" fmla="*/ 9 w 535"/>
                  <a:gd name="T17" fmla="*/ 1 h 1739"/>
                  <a:gd name="T18" fmla="*/ 1 w 535"/>
                  <a:gd name="T19" fmla="*/ 1 h 1739"/>
                  <a:gd name="T20" fmla="*/ 1 w 535"/>
                  <a:gd name="T21" fmla="*/ 0 h 1739"/>
                  <a:gd name="T22" fmla="*/ 0 w 535"/>
                  <a:gd name="T23" fmla="*/ 0 h 1739"/>
                  <a:gd name="T24" fmla="*/ 0 w 535"/>
                  <a:gd name="T25" fmla="*/ 47 h 1739"/>
                  <a:gd name="T26" fmla="*/ 14 w 535"/>
                  <a:gd name="T27" fmla="*/ 47 h 1739"/>
                  <a:gd name="T28" fmla="*/ 14 w 535"/>
                  <a:gd name="T29" fmla="*/ 14 h 17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5"/>
                  <a:gd name="T46" fmla="*/ 0 h 1739"/>
                  <a:gd name="T47" fmla="*/ 535 w 535"/>
                  <a:gd name="T48" fmla="*/ 1739 h 17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29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>
                  <a:gd name="T0" fmla="*/ 14 w 535"/>
                  <a:gd name="T1" fmla="*/ 4 h 1706"/>
                  <a:gd name="T2" fmla="*/ 11 w 535"/>
                  <a:gd name="T3" fmla="*/ 4 h 1706"/>
                  <a:gd name="T4" fmla="*/ 11 w 535"/>
                  <a:gd name="T5" fmla="*/ 6 h 1706"/>
                  <a:gd name="T6" fmla="*/ 10 w 535"/>
                  <a:gd name="T7" fmla="*/ 6 h 1706"/>
                  <a:gd name="T8" fmla="*/ 10 w 535"/>
                  <a:gd name="T9" fmla="*/ 2 h 1706"/>
                  <a:gd name="T10" fmla="*/ 11 w 535"/>
                  <a:gd name="T11" fmla="*/ 2 h 1706"/>
                  <a:gd name="T12" fmla="*/ 11 w 535"/>
                  <a:gd name="T13" fmla="*/ 1 h 1706"/>
                  <a:gd name="T14" fmla="*/ 11 w 535"/>
                  <a:gd name="T15" fmla="*/ 1 h 1706"/>
                  <a:gd name="T16" fmla="*/ 11 w 535"/>
                  <a:gd name="T17" fmla="*/ 0 h 1706"/>
                  <a:gd name="T18" fmla="*/ 10 w 535"/>
                  <a:gd name="T19" fmla="*/ 0 h 1706"/>
                  <a:gd name="T20" fmla="*/ 10 w 535"/>
                  <a:gd name="T21" fmla="*/ 5 h 1706"/>
                  <a:gd name="T22" fmla="*/ 9 w 535"/>
                  <a:gd name="T23" fmla="*/ 5 h 1706"/>
                  <a:gd name="T24" fmla="*/ 9 w 535"/>
                  <a:gd name="T25" fmla="*/ 6 h 1706"/>
                  <a:gd name="T26" fmla="*/ 8 w 535"/>
                  <a:gd name="T27" fmla="*/ 6 h 1706"/>
                  <a:gd name="T28" fmla="*/ 8 w 535"/>
                  <a:gd name="T29" fmla="*/ 5 h 1706"/>
                  <a:gd name="T30" fmla="*/ 6 w 535"/>
                  <a:gd name="T31" fmla="*/ 5 h 1706"/>
                  <a:gd name="T32" fmla="*/ 6 w 535"/>
                  <a:gd name="T33" fmla="*/ 10 h 1706"/>
                  <a:gd name="T34" fmla="*/ 2 w 535"/>
                  <a:gd name="T35" fmla="*/ 10 h 1706"/>
                  <a:gd name="T36" fmla="*/ 2 w 535"/>
                  <a:gd name="T37" fmla="*/ 8 h 1706"/>
                  <a:gd name="T38" fmla="*/ 1 w 535"/>
                  <a:gd name="T39" fmla="*/ 8 h 1706"/>
                  <a:gd name="T40" fmla="*/ 1 w 535"/>
                  <a:gd name="T41" fmla="*/ 10 h 1706"/>
                  <a:gd name="T42" fmla="*/ 0 w 535"/>
                  <a:gd name="T43" fmla="*/ 10 h 1706"/>
                  <a:gd name="T44" fmla="*/ 0 w 535"/>
                  <a:gd name="T45" fmla="*/ 11 h 1706"/>
                  <a:gd name="T46" fmla="*/ 0 w 535"/>
                  <a:gd name="T47" fmla="*/ 11 h 1706"/>
                  <a:gd name="T48" fmla="*/ 0 w 535"/>
                  <a:gd name="T49" fmla="*/ 46 h 1706"/>
                  <a:gd name="T50" fmla="*/ 14 w 535"/>
                  <a:gd name="T51" fmla="*/ 46 h 1706"/>
                  <a:gd name="T52" fmla="*/ 14 w 535"/>
                  <a:gd name="T53" fmla="*/ 4 h 17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5"/>
                  <a:gd name="T82" fmla="*/ 0 h 1706"/>
                  <a:gd name="T83" fmla="*/ 535 w 535"/>
                  <a:gd name="T84" fmla="*/ 1706 h 17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0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>
                  <a:gd name="T0" fmla="*/ 14 w 535"/>
                  <a:gd name="T1" fmla="*/ 0 h 2233"/>
                  <a:gd name="T2" fmla="*/ 4 w 535"/>
                  <a:gd name="T3" fmla="*/ 0 h 2233"/>
                  <a:gd name="T4" fmla="*/ 4 w 535"/>
                  <a:gd name="T5" fmla="*/ 1 h 2233"/>
                  <a:gd name="T6" fmla="*/ 4 w 535"/>
                  <a:gd name="T7" fmla="*/ 1 h 2233"/>
                  <a:gd name="T8" fmla="*/ 4 w 535"/>
                  <a:gd name="T9" fmla="*/ 3 h 2233"/>
                  <a:gd name="T10" fmla="*/ 0 w 535"/>
                  <a:gd name="T11" fmla="*/ 3 h 2233"/>
                  <a:gd name="T12" fmla="*/ 0 w 535"/>
                  <a:gd name="T13" fmla="*/ 60 h 2233"/>
                  <a:gd name="T14" fmla="*/ 14 w 535"/>
                  <a:gd name="T15" fmla="*/ 60 h 2233"/>
                  <a:gd name="T16" fmla="*/ 14 w 535"/>
                  <a:gd name="T17" fmla="*/ 0 h 22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2233"/>
                  <a:gd name="T29" fmla="*/ 535 w 535"/>
                  <a:gd name="T30" fmla="*/ 2233 h 22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1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>
                  <a:gd name="T0" fmla="*/ 15 w 534"/>
                  <a:gd name="T1" fmla="*/ 0 h 2445"/>
                  <a:gd name="T2" fmla="*/ 15 w 534"/>
                  <a:gd name="T3" fmla="*/ 0 h 2445"/>
                  <a:gd name="T4" fmla="*/ 15 w 534"/>
                  <a:gd name="T5" fmla="*/ 1 h 2445"/>
                  <a:gd name="T6" fmla="*/ 14 w 534"/>
                  <a:gd name="T7" fmla="*/ 1 h 2445"/>
                  <a:gd name="T8" fmla="*/ 14 w 534"/>
                  <a:gd name="T9" fmla="*/ 2 h 2445"/>
                  <a:gd name="T10" fmla="*/ 13 w 534"/>
                  <a:gd name="T11" fmla="*/ 2 h 2445"/>
                  <a:gd name="T12" fmla="*/ 13 w 534"/>
                  <a:gd name="T13" fmla="*/ 4 h 2445"/>
                  <a:gd name="T14" fmla="*/ 14 w 534"/>
                  <a:gd name="T15" fmla="*/ 4 h 2445"/>
                  <a:gd name="T16" fmla="*/ 14 w 534"/>
                  <a:gd name="T17" fmla="*/ 5 h 2445"/>
                  <a:gd name="T18" fmla="*/ 13 w 534"/>
                  <a:gd name="T19" fmla="*/ 5 h 2445"/>
                  <a:gd name="T20" fmla="*/ 13 w 534"/>
                  <a:gd name="T21" fmla="*/ 7 h 2445"/>
                  <a:gd name="T22" fmla="*/ 14 w 534"/>
                  <a:gd name="T23" fmla="*/ 7 h 2445"/>
                  <a:gd name="T24" fmla="*/ 14 w 534"/>
                  <a:gd name="T25" fmla="*/ 8 h 2445"/>
                  <a:gd name="T26" fmla="*/ 13 w 534"/>
                  <a:gd name="T27" fmla="*/ 8 h 2445"/>
                  <a:gd name="T28" fmla="*/ 13 w 534"/>
                  <a:gd name="T29" fmla="*/ 9 h 2445"/>
                  <a:gd name="T30" fmla="*/ 14 w 534"/>
                  <a:gd name="T31" fmla="*/ 9 h 2445"/>
                  <a:gd name="T32" fmla="*/ 14 w 534"/>
                  <a:gd name="T33" fmla="*/ 10 h 2445"/>
                  <a:gd name="T34" fmla="*/ 13 w 534"/>
                  <a:gd name="T35" fmla="*/ 10 h 2445"/>
                  <a:gd name="T36" fmla="*/ 13 w 534"/>
                  <a:gd name="T37" fmla="*/ 11 h 2445"/>
                  <a:gd name="T38" fmla="*/ 14 w 534"/>
                  <a:gd name="T39" fmla="*/ 11 h 2445"/>
                  <a:gd name="T40" fmla="*/ 14 w 534"/>
                  <a:gd name="T41" fmla="*/ 12 h 2445"/>
                  <a:gd name="T42" fmla="*/ 13 w 534"/>
                  <a:gd name="T43" fmla="*/ 12 h 2445"/>
                  <a:gd name="T44" fmla="*/ 13 w 534"/>
                  <a:gd name="T45" fmla="*/ 13 h 2445"/>
                  <a:gd name="T46" fmla="*/ 14 w 534"/>
                  <a:gd name="T47" fmla="*/ 13 h 2445"/>
                  <a:gd name="T48" fmla="*/ 14 w 534"/>
                  <a:gd name="T49" fmla="*/ 13 h 2445"/>
                  <a:gd name="T50" fmla="*/ 13 w 534"/>
                  <a:gd name="T51" fmla="*/ 13 h 2445"/>
                  <a:gd name="T52" fmla="*/ 13 w 534"/>
                  <a:gd name="T53" fmla="*/ 14 h 2445"/>
                  <a:gd name="T54" fmla="*/ 14 w 534"/>
                  <a:gd name="T55" fmla="*/ 14 h 2445"/>
                  <a:gd name="T56" fmla="*/ 14 w 534"/>
                  <a:gd name="T57" fmla="*/ 15 h 2445"/>
                  <a:gd name="T58" fmla="*/ 13 w 534"/>
                  <a:gd name="T59" fmla="*/ 15 h 2445"/>
                  <a:gd name="T60" fmla="*/ 13 w 534"/>
                  <a:gd name="T61" fmla="*/ 16 h 2445"/>
                  <a:gd name="T62" fmla="*/ 14 w 534"/>
                  <a:gd name="T63" fmla="*/ 16 h 2445"/>
                  <a:gd name="T64" fmla="*/ 14 w 534"/>
                  <a:gd name="T65" fmla="*/ 17 h 2445"/>
                  <a:gd name="T66" fmla="*/ 13 w 534"/>
                  <a:gd name="T67" fmla="*/ 17 h 2445"/>
                  <a:gd name="T68" fmla="*/ 13 w 534"/>
                  <a:gd name="T69" fmla="*/ 18 h 2445"/>
                  <a:gd name="T70" fmla="*/ 14 w 534"/>
                  <a:gd name="T71" fmla="*/ 18 h 2445"/>
                  <a:gd name="T72" fmla="*/ 14 w 534"/>
                  <a:gd name="T73" fmla="*/ 18 h 2445"/>
                  <a:gd name="T74" fmla="*/ 13 w 534"/>
                  <a:gd name="T75" fmla="*/ 18 h 2445"/>
                  <a:gd name="T76" fmla="*/ 13 w 534"/>
                  <a:gd name="T77" fmla="*/ 19 h 2445"/>
                  <a:gd name="T78" fmla="*/ 14 w 534"/>
                  <a:gd name="T79" fmla="*/ 19 h 2445"/>
                  <a:gd name="T80" fmla="*/ 14 w 534"/>
                  <a:gd name="T81" fmla="*/ 20 h 2445"/>
                  <a:gd name="T82" fmla="*/ 13 w 534"/>
                  <a:gd name="T83" fmla="*/ 20 h 2445"/>
                  <a:gd name="T84" fmla="*/ 13 w 534"/>
                  <a:gd name="T85" fmla="*/ 21 h 2445"/>
                  <a:gd name="T86" fmla="*/ 11 w 534"/>
                  <a:gd name="T87" fmla="*/ 21 h 2445"/>
                  <a:gd name="T88" fmla="*/ 11 w 534"/>
                  <a:gd name="T89" fmla="*/ 27 h 2445"/>
                  <a:gd name="T90" fmla="*/ 10 w 534"/>
                  <a:gd name="T91" fmla="*/ 27 h 2445"/>
                  <a:gd name="T92" fmla="*/ 10 w 534"/>
                  <a:gd name="T93" fmla="*/ 27 h 2445"/>
                  <a:gd name="T94" fmla="*/ 7 w 534"/>
                  <a:gd name="T95" fmla="*/ 27 h 2445"/>
                  <a:gd name="T96" fmla="*/ 7 w 534"/>
                  <a:gd name="T97" fmla="*/ 7 h 2445"/>
                  <a:gd name="T98" fmla="*/ 6 w 534"/>
                  <a:gd name="T99" fmla="*/ 7 h 2445"/>
                  <a:gd name="T100" fmla="*/ 6 w 534"/>
                  <a:gd name="T101" fmla="*/ 8 h 2445"/>
                  <a:gd name="T102" fmla="*/ 3 w 534"/>
                  <a:gd name="T103" fmla="*/ 8 h 2445"/>
                  <a:gd name="T104" fmla="*/ 3 w 534"/>
                  <a:gd name="T105" fmla="*/ 7 h 2445"/>
                  <a:gd name="T106" fmla="*/ 2 w 534"/>
                  <a:gd name="T107" fmla="*/ 7 h 2445"/>
                  <a:gd name="T108" fmla="*/ 2 w 534"/>
                  <a:gd name="T109" fmla="*/ 6 h 2445"/>
                  <a:gd name="T110" fmla="*/ 0 w 534"/>
                  <a:gd name="T111" fmla="*/ 6 h 2445"/>
                  <a:gd name="T112" fmla="*/ 0 w 534"/>
                  <a:gd name="T113" fmla="*/ 66 h 2445"/>
                  <a:gd name="T114" fmla="*/ 15 w 534"/>
                  <a:gd name="T115" fmla="*/ 66 h 2445"/>
                  <a:gd name="T116" fmla="*/ 15 w 534"/>
                  <a:gd name="T117" fmla="*/ 0 h 24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4"/>
                  <a:gd name="T178" fmla="*/ 0 h 2445"/>
                  <a:gd name="T179" fmla="*/ 534 w 534"/>
                  <a:gd name="T180" fmla="*/ 2445 h 24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2" name="Rectangle 148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733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>
                  <a:gd name="T0" fmla="*/ 14 w 535"/>
                  <a:gd name="T1" fmla="*/ 36 h 2880"/>
                  <a:gd name="T2" fmla="*/ 12 w 535"/>
                  <a:gd name="T3" fmla="*/ 36 h 2880"/>
                  <a:gd name="T4" fmla="*/ 12 w 535"/>
                  <a:gd name="T5" fmla="*/ 12 h 2880"/>
                  <a:gd name="T6" fmla="*/ 12 w 535"/>
                  <a:gd name="T7" fmla="*/ 12 h 2880"/>
                  <a:gd name="T8" fmla="*/ 12 w 535"/>
                  <a:gd name="T9" fmla="*/ 9 h 2880"/>
                  <a:gd name="T10" fmla="*/ 12 w 535"/>
                  <a:gd name="T11" fmla="*/ 9 h 2880"/>
                  <a:gd name="T12" fmla="*/ 12 w 535"/>
                  <a:gd name="T13" fmla="*/ 8 h 2880"/>
                  <a:gd name="T14" fmla="*/ 12 w 535"/>
                  <a:gd name="T15" fmla="*/ 8 h 2880"/>
                  <a:gd name="T16" fmla="*/ 12 w 535"/>
                  <a:gd name="T17" fmla="*/ 8 h 2880"/>
                  <a:gd name="T18" fmla="*/ 12 w 535"/>
                  <a:gd name="T19" fmla="*/ 8 h 2880"/>
                  <a:gd name="T20" fmla="*/ 12 w 535"/>
                  <a:gd name="T21" fmla="*/ 6 h 2880"/>
                  <a:gd name="T22" fmla="*/ 11 w 535"/>
                  <a:gd name="T23" fmla="*/ 6 h 2880"/>
                  <a:gd name="T24" fmla="*/ 11 w 535"/>
                  <a:gd name="T25" fmla="*/ 4 h 2880"/>
                  <a:gd name="T26" fmla="*/ 11 w 535"/>
                  <a:gd name="T27" fmla="*/ 4 h 2880"/>
                  <a:gd name="T28" fmla="*/ 11 w 535"/>
                  <a:gd name="T29" fmla="*/ 6 h 2880"/>
                  <a:gd name="T30" fmla="*/ 9 w 535"/>
                  <a:gd name="T31" fmla="*/ 6 h 2880"/>
                  <a:gd name="T32" fmla="*/ 9 w 535"/>
                  <a:gd name="T33" fmla="*/ 1 h 2880"/>
                  <a:gd name="T34" fmla="*/ 8 w 535"/>
                  <a:gd name="T35" fmla="*/ 1 h 2880"/>
                  <a:gd name="T36" fmla="*/ 8 w 535"/>
                  <a:gd name="T37" fmla="*/ 0 h 2880"/>
                  <a:gd name="T38" fmla="*/ 4 w 535"/>
                  <a:gd name="T39" fmla="*/ 0 h 2880"/>
                  <a:gd name="T40" fmla="*/ 4 w 535"/>
                  <a:gd name="T41" fmla="*/ 1 h 2880"/>
                  <a:gd name="T42" fmla="*/ 3 w 535"/>
                  <a:gd name="T43" fmla="*/ 1 h 2880"/>
                  <a:gd name="T44" fmla="*/ 0 w 535"/>
                  <a:gd name="T45" fmla="*/ 3 h 2880"/>
                  <a:gd name="T46" fmla="*/ 0 w 535"/>
                  <a:gd name="T47" fmla="*/ 78 h 2880"/>
                  <a:gd name="T48" fmla="*/ 14 w 535"/>
                  <a:gd name="T49" fmla="*/ 78 h 2880"/>
                  <a:gd name="T50" fmla="*/ 14 w 535"/>
                  <a:gd name="T51" fmla="*/ 36 h 2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5"/>
                  <a:gd name="T79" fmla="*/ 0 h 2880"/>
                  <a:gd name="T80" fmla="*/ 535 w 535"/>
                  <a:gd name="T81" fmla="*/ 2880 h 2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4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>
                  <a:gd name="T0" fmla="*/ 14 w 535"/>
                  <a:gd name="T1" fmla="*/ 0 h 2441"/>
                  <a:gd name="T2" fmla="*/ 12 w 535"/>
                  <a:gd name="T3" fmla="*/ 0 h 2441"/>
                  <a:gd name="T4" fmla="*/ 12 w 535"/>
                  <a:gd name="T5" fmla="*/ 1 h 2441"/>
                  <a:gd name="T6" fmla="*/ 5 w 535"/>
                  <a:gd name="T7" fmla="*/ 1 h 2441"/>
                  <a:gd name="T8" fmla="*/ 5 w 535"/>
                  <a:gd name="T9" fmla="*/ 2 h 2441"/>
                  <a:gd name="T10" fmla="*/ 4 w 535"/>
                  <a:gd name="T11" fmla="*/ 2 h 2441"/>
                  <a:gd name="T12" fmla="*/ 4 w 535"/>
                  <a:gd name="T13" fmla="*/ 21 h 2441"/>
                  <a:gd name="T14" fmla="*/ 2 w 535"/>
                  <a:gd name="T15" fmla="*/ 21 h 2441"/>
                  <a:gd name="T16" fmla="*/ 1 w 535"/>
                  <a:gd name="T17" fmla="*/ 22 h 2441"/>
                  <a:gd name="T18" fmla="*/ 1 w 535"/>
                  <a:gd name="T19" fmla="*/ 23 h 2441"/>
                  <a:gd name="T20" fmla="*/ 0 w 535"/>
                  <a:gd name="T21" fmla="*/ 23 h 2441"/>
                  <a:gd name="T22" fmla="*/ 0 w 535"/>
                  <a:gd name="T23" fmla="*/ 66 h 2441"/>
                  <a:gd name="T24" fmla="*/ 14 w 535"/>
                  <a:gd name="T25" fmla="*/ 66 h 2441"/>
                  <a:gd name="T26" fmla="*/ 14 w 535"/>
                  <a:gd name="T27" fmla="*/ 0 h 24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41"/>
                  <a:gd name="T44" fmla="*/ 535 w 535"/>
                  <a:gd name="T45" fmla="*/ 2441 h 24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5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>
                  <a:gd name="T0" fmla="*/ 14 w 535"/>
                  <a:gd name="T1" fmla="*/ 1 h 2432"/>
                  <a:gd name="T2" fmla="*/ 12 w 535"/>
                  <a:gd name="T3" fmla="*/ 1 h 2432"/>
                  <a:gd name="T4" fmla="*/ 12 w 535"/>
                  <a:gd name="T5" fmla="*/ 0 h 2432"/>
                  <a:gd name="T6" fmla="*/ 0 w 535"/>
                  <a:gd name="T7" fmla="*/ 0 h 2432"/>
                  <a:gd name="T8" fmla="*/ 0 w 535"/>
                  <a:gd name="T9" fmla="*/ 66 h 2432"/>
                  <a:gd name="T10" fmla="*/ 14 w 535"/>
                  <a:gd name="T11" fmla="*/ 66 h 2432"/>
                  <a:gd name="T12" fmla="*/ 14 w 535"/>
                  <a:gd name="T13" fmla="*/ 1 h 2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2432"/>
                  <a:gd name="T23" fmla="*/ 535 w 535"/>
                  <a:gd name="T24" fmla="*/ 2432 h 2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6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>
                  <a:gd name="T0" fmla="*/ 15 w 534"/>
                  <a:gd name="T1" fmla="*/ 15 h 2323"/>
                  <a:gd name="T2" fmla="*/ 12 w 534"/>
                  <a:gd name="T3" fmla="*/ 15 h 2323"/>
                  <a:gd name="T4" fmla="*/ 12 w 534"/>
                  <a:gd name="T5" fmla="*/ 14 h 2323"/>
                  <a:gd name="T6" fmla="*/ 11 w 534"/>
                  <a:gd name="T7" fmla="*/ 14 h 2323"/>
                  <a:gd name="T8" fmla="*/ 11 w 534"/>
                  <a:gd name="T9" fmla="*/ 13 h 2323"/>
                  <a:gd name="T10" fmla="*/ 11 w 534"/>
                  <a:gd name="T11" fmla="*/ 13 h 2323"/>
                  <a:gd name="T12" fmla="*/ 9 w 534"/>
                  <a:gd name="T13" fmla="*/ 12 h 2323"/>
                  <a:gd name="T14" fmla="*/ 8 w 534"/>
                  <a:gd name="T15" fmla="*/ 12 h 2323"/>
                  <a:gd name="T16" fmla="*/ 6 w 534"/>
                  <a:gd name="T17" fmla="*/ 13 h 2323"/>
                  <a:gd name="T18" fmla="*/ 6 w 534"/>
                  <a:gd name="T19" fmla="*/ 14 h 2323"/>
                  <a:gd name="T20" fmla="*/ 4 w 534"/>
                  <a:gd name="T21" fmla="*/ 14 h 2323"/>
                  <a:gd name="T22" fmla="*/ 4 w 534"/>
                  <a:gd name="T23" fmla="*/ 2 h 2323"/>
                  <a:gd name="T24" fmla="*/ 3 w 534"/>
                  <a:gd name="T25" fmla="*/ 2 h 2323"/>
                  <a:gd name="T26" fmla="*/ 3 w 534"/>
                  <a:gd name="T27" fmla="*/ 1 h 2323"/>
                  <a:gd name="T28" fmla="*/ 2 w 534"/>
                  <a:gd name="T29" fmla="*/ 1 h 2323"/>
                  <a:gd name="T30" fmla="*/ 2 w 534"/>
                  <a:gd name="T31" fmla="*/ 0 h 2323"/>
                  <a:gd name="T32" fmla="*/ 0 w 534"/>
                  <a:gd name="T33" fmla="*/ 0 h 2323"/>
                  <a:gd name="T34" fmla="*/ 0 w 534"/>
                  <a:gd name="T35" fmla="*/ 63 h 2323"/>
                  <a:gd name="T36" fmla="*/ 15 w 534"/>
                  <a:gd name="T37" fmla="*/ 63 h 2323"/>
                  <a:gd name="T38" fmla="*/ 15 w 534"/>
                  <a:gd name="T39" fmla="*/ 15 h 23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4"/>
                  <a:gd name="T61" fmla="*/ 0 h 2323"/>
                  <a:gd name="T62" fmla="*/ 534 w 534"/>
                  <a:gd name="T63" fmla="*/ 2323 h 23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7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>
                  <a:gd name="T0" fmla="*/ 14 w 535"/>
                  <a:gd name="T1" fmla="*/ 2 h 2445"/>
                  <a:gd name="T2" fmla="*/ 14 w 535"/>
                  <a:gd name="T3" fmla="*/ 2 h 2445"/>
                  <a:gd name="T4" fmla="*/ 14 w 535"/>
                  <a:gd name="T5" fmla="*/ 0 h 2445"/>
                  <a:gd name="T6" fmla="*/ 14 w 535"/>
                  <a:gd name="T7" fmla="*/ 0 h 2445"/>
                  <a:gd name="T8" fmla="*/ 14 w 535"/>
                  <a:gd name="T9" fmla="*/ 2 h 2445"/>
                  <a:gd name="T10" fmla="*/ 12 w 535"/>
                  <a:gd name="T11" fmla="*/ 2 h 2445"/>
                  <a:gd name="T12" fmla="*/ 12 w 535"/>
                  <a:gd name="T13" fmla="*/ 2 h 2445"/>
                  <a:gd name="T14" fmla="*/ 9 w 535"/>
                  <a:gd name="T15" fmla="*/ 3 h 2445"/>
                  <a:gd name="T16" fmla="*/ 9 w 535"/>
                  <a:gd name="T17" fmla="*/ 23 h 2445"/>
                  <a:gd name="T18" fmla="*/ 0 w 535"/>
                  <a:gd name="T19" fmla="*/ 22 h 2445"/>
                  <a:gd name="T20" fmla="*/ 0 w 535"/>
                  <a:gd name="T21" fmla="*/ 66 h 2445"/>
                  <a:gd name="T22" fmla="*/ 14 w 535"/>
                  <a:gd name="T23" fmla="*/ 66 h 2445"/>
                  <a:gd name="T24" fmla="*/ 14 w 535"/>
                  <a:gd name="T25" fmla="*/ 2 h 24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5"/>
                  <a:gd name="T40" fmla="*/ 0 h 2445"/>
                  <a:gd name="T41" fmla="*/ 535 w 535"/>
                  <a:gd name="T42" fmla="*/ 2445 h 24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8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>
                  <a:gd name="T0" fmla="*/ 14 w 535"/>
                  <a:gd name="T1" fmla="*/ 0 h 2486"/>
                  <a:gd name="T2" fmla="*/ 14 w 535"/>
                  <a:gd name="T3" fmla="*/ 0 h 2486"/>
                  <a:gd name="T4" fmla="*/ 12 w 535"/>
                  <a:gd name="T5" fmla="*/ 0 h 2486"/>
                  <a:gd name="T6" fmla="*/ 12 w 535"/>
                  <a:gd name="T7" fmla="*/ 2 h 2486"/>
                  <a:gd name="T8" fmla="*/ 6 w 535"/>
                  <a:gd name="T9" fmla="*/ 2 h 2486"/>
                  <a:gd name="T10" fmla="*/ 5 w 535"/>
                  <a:gd name="T11" fmla="*/ 3 h 2486"/>
                  <a:gd name="T12" fmla="*/ 4 w 535"/>
                  <a:gd name="T13" fmla="*/ 3 h 2486"/>
                  <a:gd name="T14" fmla="*/ 3 w 535"/>
                  <a:gd name="T15" fmla="*/ 3 h 2486"/>
                  <a:gd name="T16" fmla="*/ 1 w 535"/>
                  <a:gd name="T17" fmla="*/ 3 h 2486"/>
                  <a:gd name="T18" fmla="*/ 0 w 535"/>
                  <a:gd name="T19" fmla="*/ 3 h 2486"/>
                  <a:gd name="T20" fmla="*/ 0 w 535"/>
                  <a:gd name="T21" fmla="*/ 3 h 2486"/>
                  <a:gd name="T22" fmla="*/ 0 w 535"/>
                  <a:gd name="T23" fmla="*/ 67 h 2486"/>
                  <a:gd name="T24" fmla="*/ 14 w 535"/>
                  <a:gd name="T25" fmla="*/ 67 h 2486"/>
                  <a:gd name="T26" fmla="*/ 14 w 535"/>
                  <a:gd name="T27" fmla="*/ 0 h 24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2486"/>
                  <a:gd name="T44" fmla="*/ 535 w 535"/>
                  <a:gd name="T45" fmla="*/ 2486 h 24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39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>
                  <a:gd name="T0" fmla="*/ 14 w 534"/>
                  <a:gd name="T1" fmla="*/ 24 h 2562"/>
                  <a:gd name="T2" fmla="*/ 12 w 534"/>
                  <a:gd name="T3" fmla="*/ 24 h 2562"/>
                  <a:gd name="T4" fmla="*/ 11 w 534"/>
                  <a:gd name="T5" fmla="*/ 25 h 2562"/>
                  <a:gd name="T6" fmla="*/ 10 w 534"/>
                  <a:gd name="T7" fmla="*/ 25 h 2562"/>
                  <a:gd name="T8" fmla="*/ 10 w 534"/>
                  <a:gd name="T9" fmla="*/ 19 h 2562"/>
                  <a:gd name="T10" fmla="*/ 9 w 534"/>
                  <a:gd name="T11" fmla="*/ 18 h 2562"/>
                  <a:gd name="T12" fmla="*/ 6 w 534"/>
                  <a:gd name="T13" fmla="*/ 18 h 2562"/>
                  <a:gd name="T14" fmla="*/ 6 w 534"/>
                  <a:gd name="T15" fmla="*/ 3 h 2562"/>
                  <a:gd name="T16" fmla="*/ 4 w 534"/>
                  <a:gd name="T17" fmla="*/ 3 h 2562"/>
                  <a:gd name="T18" fmla="*/ 4 w 534"/>
                  <a:gd name="T19" fmla="*/ 1 h 2562"/>
                  <a:gd name="T20" fmla="*/ 3 w 534"/>
                  <a:gd name="T21" fmla="*/ 1 h 2562"/>
                  <a:gd name="T22" fmla="*/ 3 w 534"/>
                  <a:gd name="T23" fmla="*/ 0 h 2562"/>
                  <a:gd name="T24" fmla="*/ 2 w 534"/>
                  <a:gd name="T25" fmla="*/ 0 h 2562"/>
                  <a:gd name="T26" fmla="*/ 2 w 534"/>
                  <a:gd name="T27" fmla="*/ 1 h 2562"/>
                  <a:gd name="T28" fmla="*/ 0 w 534"/>
                  <a:gd name="T29" fmla="*/ 1 h 2562"/>
                  <a:gd name="T30" fmla="*/ 0 w 534"/>
                  <a:gd name="T31" fmla="*/ 69 h 2562"/>
                  <a:gd name="T32" fmla="*/ 14 w 534"/>
                  <a:gd name="T33" fmla="*/ 69 h 2562"/>
                  <a:gd name="T34" fmla="*/ 14 w 534"/>
                  <a:gd name="T35" fmla="*/ 24 h 2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2562"/>
                  <a:gd name="T56" fmla="*/ 534 w 534"/>
                  <a:gd name="T57" fmla="*/ 2562 h 2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0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>
                  <a:gd name="T0" fmla="*/ 14 w 535"/>
                  <a:gd name="T1" fmla="*/ 3 h 1397"/>
                  <a:gd name="T2" fmla="*/ 13 w 535"/>
                  <a:gd name="T3" fmla="*/ 3 h 1397"/>
                  <a:gd name="T4" fmla="*/ 13 w 535"/>
                  <a:gd name="T5" fmla="*/ 3 h 1397"/>
                  <a:gd name="T6" fmla="*/ 11 w 535"/>
                  <a:gd name="T7" fmla="*/ 0 h 1397"/>
                  <a:gd name="T8" fmla="*/ 9 w 535"/>
                  <a:gd name="T9" fmla="*/ 0 h 1397"/>
                  <a:gd name="T10" fmla="*/ 7 w 535"/>
                  <a:gd name="T11" fmla="*/ 3 h 1397"/>
                  <a:gd name="T12" fmla="*/ 5 w 535"/>
                  <a:gd name="T13" fmla="*/ 2 h 1397"/>
                  <a:gd name="T14" fmla="*/ 3 w 535"/>
                  <a:gd name="T15" fmla="*/ 2 h 1397"/>
                  <a:gd name="T16" fmla="*/ 0 w 535"/>
                  <a:gd name="T17" fmla="*/ 4 h 1397"/>
                  <a:gd name="T18" fmla="*/ 0 w 535"/>
                  <a:gd name="T19" fmla="*/ 4 h 1397"/>
                  <a:gd name="T20" fmla="*/ 0 w 535"/>
                  <a:gd name="T21" fmla="*/ 4 h 1397"/>
                  <a:gd name="T22" fmla="*/ 0 w 535"/>
                  <a:gd name="T23" fmla="*/ 38 h 1397"/>
                  <a:gd name="T24" fmla="*/ 14 w 535"/>
                  <a:gd name="T25" fmla="*/ 38 h 1397"/>
                  <a:gd name="T26" fmla="*/ 14 w 535"/>
                  <a:gd name="T27" fmla="*/ 3 h 13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1397"/>
                  <a:gd name="T44" fmla="*/ 535 w 535"/>
                  <a:gd name="T45" fmla="*/ 1397 h 13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1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>
                  <a:gd name="T0" fmla="*/ 14 w 535"/>
                  <a:gd name="T1" fmla="*/ 1 h 2973"/>
                  <a:gd name="T2" fmla="*/ 13 w 535"/>
                  <a:gd name="T3" fmla="*/ 1 h 2973"/>
                  <a:gd name="T4" fmla="*/ 12 w 535"/>
                  <a:gd name="T5" fmla="*/ 0 h 2973"/>
                  <a:gd name="T6" fmla="*/ 11 w 535"/>
                  <a:gd name="T7" fmla="*/ 0 h 2973"/>
                  <a:gd name="T8" fmla="*/ 11 w 535"/>
                  <a:gd name="T9" fmla="*/ 1 h 2973"/>
                  <a:gd name="T10" fmla="*/ 9 w 535"/>
                  <a:gd name="T11" fmla="*/ 1 h 2973"/>
                  <a:gd name="T12" fmla="*/ 9 w 535"/>
                  <a:gd name="T13" fmla="*/ 3 h 2973"/>
                  <a:gd name="T14" fmla="*/ 8 w 535"/>
                  <a:gd name="T15" fmla="*/ 3 h 2973"/>
                  <a:gd name="T16" fmla="*/ 8 w 535"/>
                  <a:gd name="T17" fmla="*/ 4 h 2973"/>
                  <a:gd name="T18" fmla="*/ 6 w 535"/>
                  <a:gd name="T19" fmla="*/ 4 h 2973"/>
                  <a:gd name="T20" fmla="*/ 6 w 535"/>
                  <a:gd name="T21" fmla="*/ 5 h 2973"/>
                  <a:gd name="T22" fmla="*/ 5 w 535"/>
                  <a:gd name="T23" fmla="*/ 5 h 2973"/>
                  <a:gd name="T24" fmla="*/ 5 w 535"/>
                  <a:gd name="T25" fmla="*/ 7 h 2973"/>
                  <a:gd name="T26" fmla="*/ 5 w 535"/>
                  <a:gd name="T27" fmla="*/ 7 h 2973"/>
                  <a:gd name="T28" fmla="*/ 5 w 535"/>
                  <a:gd name="T29" fmla="*/ 39 h 2973"/>
                  <a:gd name="T30" fmla="*/ 4 w 535"/>
                  <a:gd name="T31" fmla="*/ 40 h 2973"/>
                  <a:gd name="T32" fmla="*/ 4 w 535"/>
                  <a:gd name="T33" fmla="*/ 41 h 2973"/>
                  <a:gd name="T34" fmla="*/ 0 w 535"/>
                  <a:gd name="T35" fmla="*/ 41 h 2973"/>
                  <a:gd name="T36" fmla="*/ 0 w 535"/>
                  <a:gd name="T37" fmla="*/ 51 h 2973"/>
                  <a:gd name="T38" fmla="*/ 0 w 535"/>
                  <a:gd name="T39" fmla="*/ 51 h 2973"/>
                  <a:gd name="T40" fmla="*/ 0 w 535"/>
                  <a:gd name="T41" fmla="*/ 80 h 2973"/>
                  <a:gd name="T42" fmla="*/ 14 w 535"/>
                  <a:gd name="T43" fmla="*/ 80 h 2973"/>
                  <a:gd name="T44" fmla="*/ 14 w 535"/>
                  <a:gd name="T45" fmla="*/ 1 h 29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5"/>
                  <a:gd name="T70" fmla="*/ 0 h 2973"/>
                  <a:gd name="T71" fmla="*/ 535 w 535"/>
                  <a:gd name="T72" fmla="*/ 2973 h 29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2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>
                  <a:gd name="T0" fmla="*/ 14 w 535"/>
                  <a:gd name="T1" fmla="*/ 3 h 1088"/>
                  <a:gd name="T2" fmla="*/ 14 w 535"/>
                  <a:gd name="T3" fmla="*/ 3 h 1088"/>
                  <a:gd name="T4" fmla="*/ 14 w 535"/>
                  <a:gd name="T5" fmla="*/ 3 h 1088"/>
                  <a:gd name="T6" fmla="*/ 11 w 535"/>
                  <a:gd name="T7" fmla="*/ 3 h 1088"/>
                  <a:gd name="T8" fmla="*/ 9 w 535"/>
                  <a:gd name="T9" fmla="*/ 3 h 1088"/>
                  <a:gd name="T10" fmla="*/ 9 w 535"/>
                  <a:gd name="T11" fmla="*/ 0 h 1088"/>
                  <a:gd name="T12" fmla="*/ 8 w 535"/>
                  <a:gd name="T13" fmla="*/ 0 h 1088"/>
                  <a:gd name="T14" fmla="*/ 8 w 535"/>
                  <a:gd name="T15" fmla="*/ 3 h 1088"/>
                  <a:gd name="T16" fmla="*/ 7 w 535"/>
                  <a:gd name="T17" fmla="*/ 3 h 1088"/>
                  <a:gd name="T18" fmla="*/ 7 w 535"/>
                  <a:gd name="T19" fmla="*/ 2 h 1088"/>
                  <a:gd name="T20" fmla="*/ 5 w 535"/>
                  <a:gd name="T21" fmla="*/ 2 h 1088"/>
                  <a:gd name="T22" fmla="*/ 5 w 535"/>
                  <a:gd name="T23" fmla="*/ 3 h 1088"/>
                  <a:gd name="T24" fmla="*/ 5 w 535"/>
                  <a:gd name="T25" fmla="*/ 3 h 1088"/>
                  <a:gd name="T26" fmla="*/ 5 w 535"/>
                  <a:gd name="T27" fmla="*/ 3 h 1088"/>
                  <a:gd name="T28" fmla="*/ 1 w 535"/>
                  <a:gd name="T29" fmla="*/ 3 h 1088"/>
                  <a:gd name="T30" fmla="*/ 1 w 535"/>
                  <a:gd name="T31" fmla="*/ 3 h 1088"/>
                  <a:gd name="T32" fmla="*/ 0 w 535"/>
                  <a:gd name="T33" fmla="*/ 3 h 1088"/>
                  <a:gd name="T34" fmla="*/ 0 w 535"/>
                  <a:gd name="T35" fmla="*/ 3 h 1088"/>
                  <a:gd name="T36" fmla="*/ 0 w 535"/>
                  <a:gd name="T37" fmla="*/ 3 h 1088"/>
                  <a:gd name="T38" fmla="*/ 0 w 535"/>
                  <a:gd name="T39" fmla="*/ 29 h 1088"/>
                  <a:gd name="T40" fmla="*/ 14 w 535"/>
                  <a:gd name="T41" fmla="*/ 29 h 1088"/>
                  <a:gd name="T42" fmla="*/ 14 w 535"/>
                  <a:gd name="T43" fmla="*/ 3 h 10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1088"/>
                  <a:gd name="T68" fmla="*/ 535 w 535"/>
                  <a:gd name="T69" fmla="*/ 1088 h 10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3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>
                  <a:gd name="T0" fmla="*/ 14 w 534"/>
                  <a:gd name="T1" fmla="*/ 5 h 2999"/>
                  <a:gd name="T2" fmla="*/ 12 w 534"/>
                  <a:gd name="T3" fmla="*/ 2 h 2999"/>
                  <a:gd name="T4" fmla="*/ 11 w 534"/>
                  <a:gd name="T5" fmla="*/ 2 h 2999"/>
                  <a:gd name="T6" fmla="*/ 11 w 534"/>
                  <a:gd name="T7" fmla="*/ 1 h 2999"/>
                  <a:gd name="T8" fmla="*/ 10 w 534"/>
                  <a:gd name="T9" fmla="*/ 0 h 2999"/>
                  <a:gd name="T10" fmla="*/ 9 w 534"/>
                  <a:gd name="T11" fmla="*/ 0 h 2999"/>
                  <a:gd name="T12" fmla="*/ 8 w 534"/>
                  <a:gd name="T13" fmla="*/ 1 h 2999"/>
                  <a:gd name="T14" fmla="*/ 4 w 534"/>
                  <a:gd name="T15" fmla="*/ 1 h 2999"/>
                  <a:gd name="T16" fmla="*/ 4 w 534"/>
                  <a:gd name="T17" fmla="*/ 1 h 2999"/>
                  <a:gd name="T18" fmla="*/ 3 w 534"/>
                  <a:gd name="T19" fmla="*/ 1 h 2999"/>
                  <a:gd name="T20" fmla="*/ 3 w 534"/>
                  <a:gd name="T21" fmla="*/ 5 h 2999"/>
                  <a:gd name="T22" fmla="*/ 2 w 534"/>
                  <a:gd name="T23" fmla="*/ 5 h 2999"/>
                  <a:gd name="T24" fmla="*/ 2 w 534"/>
                  <a:gd name="T25" fmla="*/ 52 h 2999"/>
                  <a:gd name="T26" fmla="*/ 1 w 534"/>
                  <a:gd name="T27" fmla="*/ 52 h 2999"/>
                  <a:gd name="T28" fmla="*/ 1 w 534"/>
                  <a:gd name="T29" fmla="*/ 56 h 2999"/>
                  <a:gd name="T30" fmla="*/ 0 w 534"/>
                  <a:gd name="T31" fmla="*/ 56 h 2999"/>
                  <a:gd name="T32" fmla="*/ 0 w 534"/>
                  <a:gd name="T33" fmla="*/ 81 h 2999"/>
                  <a:gd name="T34" fmla="*/ 14 w 534"/>
                  <a:gd name="T35" fmla="*/ 81 h 2999"/>
                  <a:gd name="T36" fmla="*/ 14 w 534"/>
                  <a:gd name="T37" fmla="*/ 5 h 29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2999"/>
                  <a:gd name="T59" fmla="*/ 534 w 534"/>
                  <a:gd name="T60" fmla="*/ 2999 h 29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4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>
                  <a:gd name="T0" fmla="*/ 14 w 535"/>
                  <a:gd name="T1" fmla="*/ 0 h 1090"/>
                  <a:gd name="T2" fmla="*/ 10 w 535"/>
                  <a:gd name="T3" fmla="*/ 0 h 1090"/>
                  <a:gd name="T4" fmla="*/ 10 w 535"/>
                  <a:gd name="T5" fmla="*/ 3 h 1090"/>
                  <a:gd name="T6" fmla="*/ 9 w 535"/>
                  <a:gd name="T7" fmla="*/ 3 h 1090"/>
                  <a:gd name="T8" fmla="*/ 9 w 535"/>
                  <a:gd name="T9" fmla="*/ 0 h 1090"/>
                  <a:gd name="T10" fmla="*/ 7 w 535"/>
                  <a:gd name="T11" fmla="*/ 0 h 1090"/>
                  <a:gd name="T12" fmla="*/ 7 w 535"/>
                  <a:gd name="T13" fmla="*/ 4 h 1090"/>
                  <a:gd name="T14" fmla="*/ 5 w 535"/>
                  <a:gd name="T15" fmla="*/ 4 h 1090"/>
                  <a:gd name="T16" fmla="*/ 3 w 535"/>
                  <a:gd name="T17" fmla="*/ 2 h 1090"/>
                  <a:gd name="T18" fmla="*/ 2 w 535"/>
                  <a:gd name="T19" fmla="*/ 2 h 1090"/>
                  <a:gd name="T20" fmla="*/ 2 w 535"/>
                  <a:gd name="T21" fmla="*/ 3 h 1090"/>
                  <a:gd name="T22" fmla="*/ 2 w 535"/>
                  <a:gd name="T23" fmla="*/ 3 h 1090"/>
                  <a:gd name="T24" fmla="*/ 1 w 535"/>
                  <a:gd name="T25" fmla="*/ 3 h 1090"/>
                  <a:gd name="T26" fmla="*/ 1 w 535"/>
                  <a:gd name="T27" fmla="*/ 3 h 1090"/>
                  <a:gd name="T28" fmla="*/ 0 w 535"/>
                  <a:gd name="T29" fmla="*/ 3 h 1090"/>
                  <a:gd name="T30" fmla="*/ 0 w 535"/>
                  <a:gd name="T31" fmla="*/ 29 h 1090"/>
                  <a:gd name="T32" fmla="*/ 14 w 535"/>
                  <a:gd name="T33" fmla="*/ 29 h 1090"/>
                  <a:gd name="T34" fmla="*/ 14 w 535"/>
                  <a:gd name="T35" fmla="*/ 0 h 10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90"/>
                  <a:gd name="T56" fmla="*/ 535 w 535"/>
                  <a:gd name="T57" fmla="*/ 1090 h 10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5" name="Rectangle 161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746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>
                  <a:gd name="T0" fmla="*/ 14 w 535"/>
                  <a:gd name="T1" fmla="*/ 0 h 1578"/>
                  <a:gd name="T2" fmla="*/ 11 w 535"/>
                  <a:gd name="T3" fmla="*/ 0 h 1578"/>
                  <a:gd name="T4" fmla="*/ 11 w 535"/>
                  <a:gd name="T5" fmla="*/ 2 h 1578"/>
                  <a:gd name="T6" fmla="*/ 9 w 535"/>
                  <a:gd name="T7" fmla="*/ 2 h 1578"/>
                  <a:gd name="T8" fmla="*/ 9 w 535"/>
                  <a:gd name="T9" fmla="*/ 8 h 1578"/>
                  <a:gd name="T10" fmla="*/ 1 w 535"/>
                  <a:gd name="T11" fmla="*/ 8 h 1578"/>
                  <a:gd name="T12" fmla="*/ 1 w 535"/>
                  <a:gd name="T13" fmla="*/ 8 h 1578"/>
                  <a:gd name="T14" fmla="*/ 2 w 535"/>
                  <a:gd name="T15" fmla="*/ 8 h 1578"/>
                  <a:gd name="T16" fmla="*/ 2 w 535"/>
                  <a:gd name="T17" fmla="*/ 6 h 1578"/>
                  <a:gd name="T18" fmla="*/ 1 w 535"/>
                  <a:gd name="T19" fmla="*/ 6 h 1578"/>
                  <a:gd name="T20" fmla="*/ 1 w 535"/>
                  <a:gd name="T21" fmla="*/ 8 h 1578"/>
                  <a:gd name="T22" fmla="*/ 0 w 535"/>
                  <a:gd name="T23" fmla="*/ 8 h 1578"/>
                  <a:gd name="T24" fmla="*/ 0 w 535"/>
                  <a:gd name="T25" fmla="*/ 11 h 1578"/>
                  <a:gd name="T26" fmla="*/ 0 w 535"/>
                  <a:gd name="T27" fmla="*/ 11 h 1578"/>
                  <a:gd name="T28" fmla="*/ 0 w 535"/>
                  <a:gd name="T29" fmla="*/ 12 h 1578"/>
                  <a:gd name="T30" fmla="*/ 0 w 535"/>
                  <a:gd name="T31" fmla="*/ 12 h 1578"/>
                  <a:gd name="T32" fmla="*/ 0 w 535"/>
                  <a:gd name="T33" fmla="*/ 43 h 1578"/>
                  <a:gd name="T34" fmla="*/ 14 w 535"/>
                  <a:gd name="T35" fmla="*/ 43 h 1578"/>
                  <a:gd name="T36" fmla="*/ 14 w 535"/>
                  <a:gd name="T37" fmla="*/ 0 h 15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5"/>
                  <a:gd name="T58" fmla="*/ 0 h 1578"/>
                  <a:gd name="T59" fmla="*/ 535 w 535"/>
                  <a:gd name="T60" fmla="*/ 1578 h 15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7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>
                  <a:gd name="T0" fmla="*/ 15 w 534"/>
                  <a:gd name="T1" fmla="*/ 19 h 1890"/>
                  <a:gd name="T2" fmla="*/ 13 w 534"/>
                  <a:gd name="T3" fmla="*/ 18 h 1890"/>
                  <a:gd name="T4" fmla="*/ 13 w 534"/>
                  <a:gd name="T5" fmla="*/ 17 h 1890"/>
                  <a:gd name="T6" fmla="*/ 11 w 534"/>
                  <a:gd name="T7" fmla="*/ 17 h 1890"/>
                  <a:gd name="T8" fmla="*/ 11 w 534"/>
                  <a:gd name="T9" fmla="*/ 18 h 1890"/>
                  <a:gd name="T10" fmla="*/ 11 w 534"/>
                  <a:gd name="T11" fmla="*/ 18 h 1890"/>
                  <a:gd name="T12" fmla="*/ 11 w 534"/>
                  <a:gd name="T13" fmla="*/ 17 h 1890"/>
                  <a:gd name="T14" fmla="*/ 10 w 534"/>
                  <a:gd name="T15" fmla="*/ 17 h 1890"/>
                  <a:gd name="T16" fmla="*/ 10 w 534"/>
                  <a:gd name="T17" fmla="*/ 19 h 1890"/>
                  <a:gd name="T18" fmla="*/ 9 w 534"/>
                  <a:gd name="T19" fmla="*/ 19 h 1890"/>
                  <a:gd name="T20" fmla="*/ 9 w 534"/>
                  <a:gd name="T21" fmla="*/ 4 h 1890"/>
                  <a:gd name="T22" fmla="*/ 15 w 534"/>
                  <a:gd name="T23" fmla="*/ 4 h 1890"/>
                  <a:gd name="T24" fmla="*/ 15 w 534"/>
                  <a:gd name="T25" fmla="*/ 3 h 1890"/>
                  <a:gd name="T26" fmla="*/ 10 w 534"/>
                  <a:gd name="T27" fmla="*/ 3 h 1890"/>
                  <a:gd name="T28" fmla="*/ 8 w 534"/>
                  <a:gd name="T29" fmla="*/ 3 h 1890"/>
                  <a:gd name="T30" fmla="*/ 8 w 534"/>
                  <a:gd name="T31" fmla="*/ 0 h 1890"/>
                  <a:gd name="T32" fmla="*/ 7 w 534"/>
                  <a:gd name="T33" fmla="*/ 0 h 1890"/>
                  <a:gd name="T34" fmla="*/ 7 w 534"/>
                  <a:gd name="T35" fmla="*/ 2 h 1890"/>
                  <a:gd name="T36" fmla="*/ 6 w 534"/>
                  <a:gd name="T37" fmla="*/ 2 h 1890"/>
                  <a:gd name="T38" fmla="*/ 6 w 534"/>
                  <a:gd name="T39" fmla="*/ 2 h 1890"/>
                  <a:gd name="T40" fmla="*/ 5 w 534"/>
                  <a:gd name="T41" fmla="*/ 2 h 1890"/>
                  <a:gd name="T42" fmla="*/ 5 w 534"/>
                  <a:gd name="T43" fmla="*/ 1 h 1890"/>
                  <a:gd name="T44" fmla="*/ 5 w 534"/>
                  <a:gd name="T45" fmla="*/ 1 h 1890"/>
                  <a:gd name="T46" fmla="*/ 5 w 534"/>
                  <a:gd name="T47" fmla="*/ 0 h 1890"/>
                  <a:gd name="T48" fmla="*/ 4 w 534"/>
                  <a:gd name="T49" fmla="*/ 0 h 1890"/>
                  <a:gd name="T50" fmla="*/ 4 w 534"/>
                  <a:gd name="T51" fmla="*/ 1 h 1890"/>
                  <a:gd name="T52" fmla="*/ 3 w 534"/>
                  <a:gd name="T53" fmla="*/ 1 h 1890"/>
                  <a:gd name="T54" fmla="*/ 3 w 534"/>
                  <a:gd name="T55" fmla="*/ 3 h 1890"/>
                  <a:gd name="T56" fmla="*/ 4 w 534"/>
                  <a:gd name="T57" fmla="*/ 3 h 1890"/>
                  <a:gd name="T58" fmla="*/ 4 w 534"/>
                  <a:gd name="T59" fmla="*/ 4 h 1890"/>
                  <a:gd name="T60" fmla="*/ 7 w 534"/>
                  <a:gd name="T61" fmla="*/ 4 h 1890"/>
                  <a:gd name="T62" fmla="*/ 7 w 534"/>
                  <a:gd name="T63" fmla="*/ 10 h 1890"/>
                  <a:gd name="T64" fmla="*/ 6 w 534"/>
                  <a:gd name="T65" fmla="*/ 10 h 1890"/>
                  <a:gd name="T66" fmla="*/ 6 w 534"/>
                  <a:gd name="T67" fmla="*/ 9 h 1890"/>
                  <a:gd name="T68" fmla="*/ 5 w 534"/>
                  <a:gd name="T69" fmla="*/ 8 h 1890"/>
                  <a:gd name="T70" fmla="*/ 0 w 534"/>
                  <a:gd name="T71" fmla="*/ 8 h 1890"/>
                  <a:gd name="T72" fmla="*/ 0 w 534"/>
                  <a:gd name="T73" fmla="*/ 8 h 1890"/>
                  <a:gd name="T74" fmla="*/ 0 w 534"/>
                  <a:gd name="T75" fmla="*/ 8 h 1890"/>
                  <a:gd name="T76" fmla="*/ 0 w 534"/>
                  <a:gd name="T77" fmla="*/ 51 h 1890"/>
                  <a:gd name="T78" fmla="*/ 15 w 534"/>
                  <a:gd name="T79" fmla="*/ 51 h 1890"/>
                  <a:gd name="T80" fmla="*/ 15 w 534"/>
                  <a:gd name="T81" fmla="*/ 19 h 18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4"/>
                  <a:gd name="T124" fmla="*/ 0 h 1890"/>
                  <a:gd name="T125" fmla="*/ 534 w 534"/>
                  <a:gd name="T126" fmla="*/ 1890 h 18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8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>
                  <a:gd name="T0" fmla="*/ 14 w 535"/>
                  <a:gd name="T1" fmla="*/ 1 h 1241"/>
                  <a:gd name="T2" fmla="*/ 14 w 535"/>
                  <a:gd name="T3" fmla="*/ 2 h 1241"/>
                  <a:gd name="T4" fmla="*/ 10 w 535"/>
                  <a:gd name="T5" fmla="*/ 2 h 1241"/>
                  <a:gd name="T6" fmla="*/ 8 w 535"/>
                  <a:gd name="T7" fmla="*/ 1 h 1241"/>
                  <a:gd name="T8" fmla="*/ 6 w 535"/>
                  <a:gd name="T9" fmla="*/ 1 h 1241"/>
                  <a:gd name="T10" fmla="*/ 6 w 535"/>
                  <a:gd name="T11" fmla="*/ 0 h 1241"/>
                  <a:gd name="T12" fmla="*/ 4 w 535"/>
                  <a:gd name="T13" fmla="*/ 0 h 1241"/>
                  <a:gd name="T14" fmla="*/ 4 w 535"/>
                  <a:gd name="T15" fmla="*/ 1 h 1241"/>
                  <a:gd name="T16" fmla="*/ 4 w 535"/>
                  <a:gd name="T17" fmla="*/ 1 h 1241"/>
                  <a:gd name="T18" fmla="*/ 4 w 535"/>
                  <a:gd name="T19" fmla="*/ 0 h 1241"/>
                  <a:gd name="T20" fmla="*/ 3 w 535"/>
                  <a:gd name="T21" fmla="*/ 0 h 1241"/>
                  <a:gd name="T22" fmla="*/ 3 w 535"/>
                  <a:gd name="T23" fmla="*/ 2 h 1241"/>
                  <a:gd name="T24" fmla="*/ 0 w 535"/>
                  <a:gd name="T25" fmla="*/ 2 h 1241"/>
                  <a:gd name="T26" fmla="*/ 0 w 535"/>
                  <a:gd name="T27" fmla="*/ 34 h 1241"/>
                  <a:gd name="T28" fmla="*/ 14 w 535"/>
                  <a:gd name="T29" fmla="*/ 34 h 1241"/>
                  <a:gd name="T30" fmla="*/ 14 w 535"/>
                  <a:gd name="T31" fmla="*/ 1 h 12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5"/>
                  <a:gd name="T49" fmla="*/ 0 h 1241"/>
                  <a:gd name="T50" fmla="*/ 535 w 535"/>
                  <a:gd name="T51" fmla="*/ 1241 h 12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49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>
                  <a:gd name="T0" fmla="*/ 14 w 535"/>
                  <a:gd name="T1" fmla="*/ 0 h 1919"/>
                  <a:gd name="T2" fmla="*/ 14 w 535"/>
                  <a:gd name="T3" fmla="*/ 0 h 1919"/>
                  <a:gd name="T4" fmla="*/ 14 w 535"/>
                  <a:gd name="T5" fmla="*/ 4 h 1919"/>
                  <a:gd name="T6" fmla="*/ 12 w 535"/>
                  <a:gd name="T7" fmla="*/ 4 h 1919"/>
                  <a:gd name="T8" fmla="*/ 12 w 535"/>
                  <a:gd name="T9" fmla="*/ 3 h 1919"/>
                  <a:gd name="T10" fmla="*/ 11 w 535"/>
                  <a:gd name="T11" fmla="*/ 3 h 1919"/>
                  <a:gd name="T12" fmla="*/ 11 w 535"/>
                  <a:gd name="T13" fmla="*/ 4 h 1919"/>
                  <a:gd name="T14" fmla="*/ 8 w 535"/>
                  <a:gd name="T15" fmla="*/ 4 h 1919"/>
                  <a:gd name="T16" fmla="*/ 8 w 535"/>
                  <a:gd name="T17" fmla="*/ 6 h 1919"/>
                  <a:gd name="T18" fmla="*/ 5 w 535"/>
                  <a:gd name="T19" fmla="*/ 6 h 1919"/>
                  <a:gd name="T20" fmla="*/ 5 w 535"/>
                  <a:gd name="T21" fmla="*/ 8 h 1919"/>
                  <a:gd name="T22" fmla="*/ 6 w 535"/>
                  <a:gd name="T23" fmla="*/ 8 h 1919"/>
                  <a:gd name="T24" fmla="*/ 6 w 535"/>
                  <a:gd name="T25" fmla="*/ 10 h 1919"/>
                  <a:gd name="T26" fmla="*/ 5 w 535"/>
                  <a:gd name="T27" fmla="*/ 10 h 1919"/>
                  <a:gd name="T28" fmla="*/ 5 w 535"/>
                  <a:gd name="T29" fmla="*/ 11 h 1919"/>
                  <a:gd name="T30" fmla="*/ 6 w 535"/>
                  <a:gd name="T31" fmla="*/ 11 h 1919"/>
                  <a:gd name="T32" fmla="*/ 6 w 535"/>
                  <a:gd name="T33" fmla="*/ 14 h 1919"/>
                  <a:gd name="T34" fmla="*/ 5 w 535"/>
                  <a:gd name="T35" fmla="*/ 14 h 1919"/>
                  <a:gd name="T36" fmla="*/ 5 w 535"/>
                  <a:gd name="T37" fmla="*/ 20 h 1919"/>
                  <a:gd name="T38" fmla="*/ 4 w 535"/>
                  <a:gd name="T39" fmla="*/ 20 h 1919"/>
                  <a:gd name="T40" fmla="*/ 0 w 535"/>
                  <a:gd name="T41" fmla="*/ 19 h 1919"/>
                  <a:gd name="T42" fmla="*/ 0 w 535"/>
                  <a:gd name="T43" fmla="*/ 52 h 1919"/>
                  <a:gd name="T44" fmla="*/ 14 w 535"/>
                  <a:gd name="T45" fmla="*/ 52 h 1919"/>
                  <a:gd name="T46" fmla="*/ 14 w 535"/>
                  <a:gd name="T47" fmla="*/ 0 h 19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5"/>
                  <a:gd name="T73" fmla="*/ 0 h 1919"/>
                  <a:gd name="T74" fmla="*/ 535 w 535"/>
                  <a:gd name="T75" fmla="*/ 1919 h 19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0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>
                  <a:gd name="T0" fmla="*/ 6 w 217"/>
                  <a:gd name="T1" fmla="*/ 0 h 105"/>
                  <a:gd name="T2" fmla="*/ 2 w 217"/>
                  <a:gd name="T3" fmla="*/ 0 h 105"/>
                  <a:gd name="T4" fmla="*/ 2 w 217"/>
                  <a:gd name="T5" fmla="*/ 0 h 105"/>
                  <a:gd name="T6" fmla="*/ 1 w 217"/>
                  <a:gd name="T7" fmla="*/ 0 h 105"/>
                  <a:gd name="T8" fmla="*/ 1 w 217"/>
                  <a:gd name="T9" fmla="*/ 1 h 105"/>
                  <a:gd name="T10" fmla="*/ 0 w 217"/>
                  <a:gd name="T11" fmla="*/ 1 h 105"/>
                  <a:gd name="T12" fmla="*/ 0 w 217"/>
                  <a:gd name="T13" fmla="*/ 2 h 105"/>
                  <a:gd name="T14" fmla="*/ 0 w 217"/>
                  <a:gd name="T15" fmla="*/ 2 h 105"/>
                  <a:gd name="T16" fmla="*/ 1 w 217"/>
                  <a:gd name="T17" fmla="*/ 3 h 105"/>
                  <a:gd name="T18" fmla="*/ 2 w 217"/>
                  <a:gd name="T19" fmla="*/ 3 h 105"/>
                  <a:gd name="T20" fmla="*/ 3 w 217"/>
                  <a:gd name="T21" fmla="*/ 2 h 105"/>
                  <a:gd name="T22" fmla="*/ 4 w 217"/>
                  <a:gd name="T23" fmla="*/ 2 h 105"/>
                  <a:gd name="T24" fmla="*/ 6 w 217"/>
                  <a:gd name="T25" fmla="*/ 2 h 105"/>
                  <a:gd name="T26" fmla="*/ 6 w 217"/>
                  <a:gd name="T27" fmla="*/ 2 h 105"/>
                  <a:gd name="T28" fmla="*/ 6 w 217"/>
                  <a:gd name="T29" fmla="*/ 0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7"/>
                  <a:gd name="T46" fmla="*/ 0 h 105"/>
                  <a:gd name="T47" fmla="*/ 217 w 217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1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>
                  <a:gd name="T0" fmla="*/ 14 w 535"/>
                  <a:gd name="T1" fmla="*/ 35 h 2392"/>
                  <a:gd name="T2" fmla="*/ 11 w 535"/>
                  <a:gd name="T3" fmla="*/ 35 h 2392"/>
                  <a:gd name="T4" fmla="*/ 11 w 535"/>
                  <a:gd name="T5" fmla="*/ 36 h 2392"/>
                  <a:gd name="T6" fmla="*/ 10 w 535"/>
                  <a:gd name="T7" fmla="*/ 36 h 2392"/>
                  <a:gd name="T8" fmla="*/ 9 w 535"/>
                  <a:gd name="T9" fmla="*/ 35 h 2392"/>
                  <a:gd name="T10" fmla="*/ 9 w 535"/>
                  <a:gd name="T11" fmla="*/ 34 h 2392"/>
                  <a:gd name="T12" fmla="*/ 8 w 535"/>
                  <a:gd name="T13" fmla="*/ 34 h 2392"/>
                  <a:gd name="T14" fmla="*/ 8 w 535"/>
                  <a:gd name="T15" fmla="*/ 33 h 2392"/>
                  <a:gd name="T16" fmla="*/ 7 w 535"/>
                  <a:gd name="T17" fmla="*/ 33 h 2392"/>
                  <a:gd name="T18" fmla="*/ 7 w 535"/>
                  <a:gd name="T19" fmla="*/ 25 h 2392"/>
                  <a:gd name="T20" fmla="*/ 7 w 535"/>
                  <a:gd name="T21" fmla="*/ 25 h 2392"/>
                  <a:gd name="T22" fmla="*/ 7 w 535"/>
                  <a:gd name="T23" fmla="*/ 24 h 2392"/>
                  <a:gd name="T24" fmla="*/ 6 w 535"/>
                  <a:gd name="T25" fmla="*/ 24 h 2392"/>
                  <a:gd name="T26" fmla="*/ 6 w 535"/>
                  <a:gd name="T27" fmla="*/ 25 h 2392"/>
                  <a:gd name="T28" fmla="*/ 5 w 535"/>
                  <a:gd name="T29" fmla="*/ 25 h 2392"/>
                  <a:gd name="T30" fmla="*/ 5 w 535"/>
                  <a:gd name="T31" fmla="*/ 23 h 2392"/>
                  <a:gd name="T32" fmla="*/ 6 w 535"/>
                  <a:gd name="T33" fmla="*/ 23 h 2392"/>
                  <a:gd name="T34" fmla="*/ 6 w 535"/>
                  <a:gd name="T35" fmla="*/ 21 h 2392"/>
                  <a:gd name="T36" fmla="*/ 4 w 535"/>
                  <a:gd name="T37" fmla="*/ 21 h 2392"/>
                  <a:gd name="T38" fmla="*/ 4 w 535"/>
                  <a:gd name="T39" fmla="*/ 20 h 2392"/>
                  <a:gd name="T40" fmla="*/ 5 w 535"/>
                  <a:gd name="T41" fmla="*/ 20 h 2392"/>
                  <a:gd name="T42" fmla="*/ 5 w 535"/>
                  <a:gd name="T43" fmla="*/ 18 h 2392"/>
                  <a:gd name="T44" fmla="*/ 2 w 535"/>
                  <a:gd name="T45" fmla="*/ 18 h 2392"/>
                  <a:gd name="T46" fmla="*/ 2 w 535"/>
                  <a:gd name="T47" fmla="*/ 4 h 2392"/>
                  <a:gd name="T48" fmla="*/ 14 w 535"/>
                  <a:gd name="T49" fmla="*/ 3 h 2392"/>
                  <a:gd name="T50" fmla="*/ 14 w 535"/>
                  <a:gd name="T51" fmla="*/ 2 h 2392"/>
                  <a:gd name="T52" fmla="*/ 1 w 535"/>
                  <a:gd name="T53" fmla="*/ 3 h 2392"/>
                  <a:gd name="T54" fmla="*/ 1 w 535"/>
                  <a:gd name="T55" fmla="*/ 0 h 2392"/>
                  <a:gd name="T56" fmla="*/ 0 w 535"/>
                  <a:gd name="T57" fmla="*/ 0 h 2392"/>
                  <a:gd name="T58" fmla="*/ 0 w 535"/>
                  <a:gd name="T59" fmla="*/ 65 h 2392"/>
                  <a:gd name="T60" fmla="*/ 14 w 535"/>
                  <a:gd name="T61" fmla="*/ 65 h 2392"/>
                  <a:gd name="T62" fmla="*/ 14 w 535"/>
                  <a:gd name="T63" fmla="*/ 35 h 2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5"/>
                  <a:gd name="T97" fmla="*/ 0 h 2392"/>
                  <a:gd name="T98" fmla="*/ 535 w 535"/>
                  <a:gd name="T99" fmla="*/ 2392 h 23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2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>
                  <a:gd name="T0" fmla="*/ 15 w 534"/>
                  <a:gd name="T1" fmla="*/ 1 h 1451"/>
                  <a:gd name="T2" fmla="*/ 12 w 534"/>
                  <a:gd name="T3" fmla="*/ 1 h 1451"/>
                  <a:gd name="T4" fmla="*/ 12 w 534"/>
                  <a:gd name="T5" fmla="*/ 0 h 1451"/>
                  <a:gd name="T6" fmla="*/ 11 w 534"/>
                  <a:gd name="T7" fmla="*/ 0 h 1451"/>
                  <a:gd name="T8" fmla="*/ 11 w 534"/>
                  <a:gd name="T9" fmla="*/ 0 h 1451"/>
                  <a:gd name="T10" fmla="*/ 10 w 534"/>
                  <a:gd name="T11" fmla="*/ 0 h 1451"/>
                  <a:gd name="T12" fmla="*/ 10 w 534"/>
                  <a:gd name="T13" fmla="*/ 1 h 1451"/>
                  <a:gd name="T14" fmla="*/ 8 w 534"/>
                  <a:gd name="T15" fmla="*/ 1 h 1451"/>
                  <a:gd name="T16" fmla="*/ 8 w 534"/>
                  <a:gd name="T17" fmla="*/ 2 h 1451"/>
                  <a:gd name="T18" fmla="*/ 7 w 534"/>
                  <a:gd name="T19" fmla="*/ 2 h 1451"/>
                  <a:gd name="T20" fmla="*/ 7 w 534"/>
                  <a:gd name="T21" fmla="*/ 1 h 1451"/>
                  <a:gd name="T22" fmla="*/ 5 w 534"/>
                  <a:gd name="T23" fmla="*/ 1 h 1451"/>
                  <a:gd name="T24" fmla="*/ 5 w 534"/>
                  <a:gd name="T25" fmla="*/ 3 h 1451"/>
                  <a:gd name="T26" fmla="*/ 7 w 534"/>
                  <a:gd name="T27" fmla="*/ 3 h 1451"/>
                  <a:gd name="T28" fmla="*/ 7 w 534"/>
                  <a:gd name="T29" fmla="*/ 11 h 1451"/>
                  <a:gd name="T30" fmla="*/ 6 w 534"/>
                  <a:gd name="T31" fmla="*/ 11 h 1451"/>
                  <a:gd name="T32" fmla="*/ 6 w 534"/>
                  <a:gd name="T33" fmla="*/ 10 h 1451"/>
                  <a:gd name="T34" fmla="*/ 2 w 534"/>
                  <a:gd name="T35" fmla="*/ 10 h 1451"/>
                  <a:gd name="T36" fmla="*/ 2 w 534"/>
                  <a:gd name="T37" fmla="*/ 11 h 1451"/>
                  <a:gd name="T38" fmla="*/ 1 w 534"/>
                  <a:gd name="T39" fmla="*/ 11 h 1451"/>
                  <a:gd name="T40" fmla="*/ 0 w 534"/>
                  <a:gd name="T41" fmla="*/ 9 h 1451"/>
                  <a:gd name="T42" fmla="*/ 0 w 534"/>
                  <a:gd name="T43" fmla="*/ 39 h 1451"/>
                  <a:gd name="T44" fmla="*/ 15 w 534"/>
                  <a:gd name="T45" fmla="*/ 39 h 1451"/>
                  <a:gd name="T46" fmla="*/ 15 w 534"/>
                  <a:gd name="T47" fmla="*/ 1 h 14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4"/>
                  <a:gd name="T73" fmla="*/ 0 h 1451"/>
                  <a:gd name="T74" fmla="*/ 534 w 534"/>
                  <a:gd name="T75" fmla="*/ 1451 h 14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3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>
                  <a:gd name="T0" fmla="*/ 14 w 535"/>
                  <a:gd name="T1" fmla="*/ 2 h 1520"/>
                  <a:gd name="T2" fmla="*/ 14 w 535"/>
                  <a:gd name="T3" fmla="*/ 2 h 1520"/>
                  <a:gd name="T4" fmla="*/ 12 w 535"/>
                  <a:gd name="T5" fmla="*/ 0 h 1520"/>
                  <a:gd name="T6" fmla="*/ 6 w 535"/>
                  <a:gd name="T7" fmla="*/ 0 h 1520"/>
                  <a:gd name="T8" fmla="*/ 6 w 535"/>
                  <a:gd name="T9" fmla="*/ 2 h 1520"/>
                  <a:gd name="T10" fmla="*/ 2 w 535"/>
                  <a:gd name="T11" fmla="*/ 2 h 1520"/>
                  <a:gd name="T12" fmla="*/ 1 w 535"/>
                  <a:gd name="T13" fmla="*/ 3 h 1520"/>
                  <a:gd name="T14" fmla="*/ 0 w 535"/>
                  <a:gd name="T15" fmla="*/ 3 h 1520"/>
                  <a:gd name="T16" fmla="*/ 0 w 535"/>
                  <a:gd name="T17" fmla="*/ 41 h 1520"/>
                  <a:gd name="T18" fmla="*/ 14 w 535"/>
                  <a:gd name="T19" fmla="*/ 41 h 1520"/>
                  <a:gd name="T20" fmla="*/ 14 w 535"/>
                  <a:gd name="T21" fmla="*/ 2 h 15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1520"/>
                  <a:gd name="T35" fmla="*/ 535 w 535"/>
                  <a:gd name="T36" fmla="*/ 1520 h 15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4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>
                  <a:gd name="T0" fmla="*/ 14 w 535"/>
                  <a:gd name="T1" fmla="*/ 9 h 1518"/>
                  <a:gd name="T2" fmla="*/ 14 w 535"/>
                  <a:gd name="T3" fmla="*/ 9 h 1518"/>
                  <a:gd name="T4" fmla="*/ 14 w 535"/>
                  <a:gd name="T5" fmla="*/ 10 h 1518"/>
                  <a:gd name="T6" fmla="*/ 10 w 535"/>
                  <a:gd name="T7" fmla="*/ 10 h 1518"/>
                  <a:gd name="T8" fmla="*/ 10 w 535"/>
                  <a:gd name="T9" fmla="*/ 11 h 1518"/>
                  <a:gd name="T10" fmla="*/ 9 w 535"/>
                  <a:gd name="T11" fmla="*/ 12 h 1518"/>
                  <a:gd name="T12" fmla="*/ 8 w 535"/>
                  <a:gd name="T13" fmla="*/ 12 h 1518"/>
                  <a:gd name="T14" fmla="*/ 8 w 535"/>
                  <a:gd name="T15" fmla="*/ 5 h 1518"/>
                  <a:gd name="T16" fmla="*/ 10 w 535"/>
                  <a:gd name="T17" fmla="*/ 5 h 1518"/>
                  <a:gd name="T18" fmla="*/ 10 w 535"/>
                  <a:gd name="T19" fmla="*/ 8 h 1518"/>
                  <a:gd name="T20" fmla="*/ 11 w 535"/>
                  <a:gd name="T21" fmla="*/ 8 h 1518"/>
                  <a:gd name="T22" fmla="*/ 11 w 535"/>
                  <a:gd name="T23" fmla="*/ 5 h 1518"/>
                  <a:gd name="T24" fmla="*/ 14 w 535"/>
                  <a:gd name="T25" fmla="*/ 5 h 1518"/>
                  <a:gd name="T26" fmla="*/ 14 w 535"/>
                  <a:gd name="T27" fmla="*/ 5 h 1518"/>
                  <a:gd name="T28" fmla="*/ 14 w 535"/>
                  <a:gd name="T29" fmla="*/ 3 h 1518"/>
                  <a:gd name="T30" fmla="*/ 12 w 535"/>
                  <a:gd name="T31" fmla="*/ 3 h 1518"/>
                  <a:gd name="T32" fmla="*/ 7 w 535"/>
                  <a:gd name="T33" fmla="*/ 4 h 1518"/>
                  <a:gd name="T34" fmla="*/ 7 w 535"/>
                  <a:gd name="T35" fmla="*/ 0 h 1518"/>
                  <a:gd name="T36" fmla="*/ 5 w 535"/>
                  <a:gd name="T37" fmla="*/ 0 h 1518"/>
                  <a:gd name="T38" fmla="*/ 5 w 535"/>
                  <a:gd name="T39" fmla="*/ 2 h 1518"/>
                  <a:gd name="T40" fmla="*/ 6 w 535"/>
                  <a:gd name="T41" fmla="*/ 2 h 1518"/>
                  <a:gd name="T42" fmla="*/ 6 w 535"/>
                  <a:gd name="T43" fmla="*/ 4 h 1518"/>
                  <a:gd name="T44" fmla="*/ 0 w 535"/>
                  <a:gd name="T45" fmla="*/ 4 h 1518"/>
                  <a:gd name="T46" fmla="*/ 0 w 535"/>
                  <a:gd name="T47" fmla="*/ 3 h 1518"/>
                  <a:gd name="T48" fmla="*/ 0 w 535"/>
                  <a:gd name="T49" fmla="*/ 3 h 1518"/>
                  <a:gd name="T50" fmla="*/ 0 w 535"/>
                  <a:gd name="T51" fmla="*/ 41 h 1518"/>
                  <a:gd name="T52" fmla="*/ 14 w 535"/>
                  <a:gd name="T53" fmla="*/ 41 h 1518"/>
                  <a:gd name="T54" fmla="*/ 14 w 535"/>
                  <a:gd name="T55" fmla="*/ 9 h 15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5"/>
                  <a:gd name="T85" fmla="*/ 0 h 1518"/>
                  <a:gd name="T86" fmla="*/ 535 w 535"/>
                  <a:gd name="T87" fmla="*/ 1518 h 15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5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>
                  <a:gd name="T0" fmla="*/ 15 w 534"/>
                  <a:gd name="T1" fmla="*/ 7 h 1165"/>
                  <a:gd name="T2" fmla="*/ 14 w 534"/>
                  <a:gd name="T3" fmla="*/ 7 h 1165"/>
                  <a:gd name="T4" fmla="*/ 14 w 534"/>
                  <a:gd name="T5" fmla="*/ 7 h 1165"/>
                  <a:gd name="T6" fmla="*/ 14 w 534"/>
                  <a:gd name="T7" fmla="*/ 7 h 1165"/>
                  <a:gd name="T8" fmla="*/ 12 w 534"/>
                  <a:gd name="T9" fmla="*/ 6 h 1165"/>
                  <a:gd name="T10" fmla="*/ 11 w 534"/>
                  <a:gd name="T11" fmla="*/ 6 h 1165"/>
                  <a:gd name="T12" fmla="*/ 11 w 534"/>
                  <a:gd name="T13" fmla="*/ 6 h 1165"/>
                  <a:gd name="T14" fmla="*/ 10 w 534"/>
                  <a:gd name="T15" fmla="*/ 6 h 1165"/>
                  <a:gd name="T16" fmla="*/ 10 w 534"/>
                  <a:gd name="T17" fmla="*/ 6 h 1165"/>
                  <a:gd name="T18" fmla="*/ 6 w 534"/>
                  <a:gd name="T19" fmla="*/ 6 h 1165"/>
                  <a:gd name="T20" fmla="*/ 6 w 534"/>
                  <a:gd name="T21" fmla="*/ 5 h 1165"/>
                  <a:gd name="T22" fmla="*/ 5 w 534"/>
                  <a:gd name="T23" fmla="*/ 4 h 1165"/>
                  <a:gd name="T24" fmla="*/ 5 w 534"/>
                  <a:gd name="T25" fmla="*/ 4 h 1165"/>
                  <a:gd name="T26" fmla="*/ 5 w 534"/>
                  <a:gd name="T27" fmla="*/ 4 h 1165"/>
                  <a:gd name="T28" fmla="*/ 5 w 534"/>
                  <a:gd name="T29" fmla="*/ 2 h 1165"/>
                  <a:gd name="T30" fmla="*/ 2 w 534"/>
                  <a:gd name="T31" fmla="*/ 2 h 1165"/>
                  <a:gd name="T32" fmla="*/ 1 w 534"/>
                  <a:gd name="T33" fmla="*/ 1 h 1165"/>
                  <a:gd name="T34" fmla="*/ 1 w 534"/>
                  <a:gd name="T35" fmla="*/ 0 h 1165"/>
                  <a:gd name="T36" fmla="*/ 0 w 534"/>
                  <a:gd name="T37" fmla="*/ 0 h 1165"/>
                  <a:gd name="T38" fmla="*/ 0 w 534"/>
                  <a:gd name="T39" fmla="*/ 0 h 1165"/>
                  <a:gd name="T40" fmla="*/ 0 w 534"/>
                  <a:gd name="T41" fmla="*/ 32 h 1165"/>
                  <a:gd name="T42" fmla="*/ 15 w 534"/>
                  <a:gd name="T43" fmla="*/ 32 h 1165"/>
                  <a:gd name="T44" fmla="*/ 15 w 534"/>
                  <a:gd name="T45" fmla="*/ 7 h 11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4"/>
                  <a:gd name="T70" fmla="*/ 0 h 1165"/>
                  <a:gd name="T71" fmla="*/ 534 w 534"/>
                  <a:gd name="T72" fmla="*/ 1165 h 11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6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>
                  <a:gd name="T0" fmla="*/ 7 w 250"/>
                  <a:gd name="T1" fmla="*/ 3 h 131"/>
                  <a:gd name="T2" fmla="*/ 5 w 250"/>
                  <a:gd name="T3" fmla="*/ 3 h 131"/>
                  <a:gd name="T4" fmla="*/ 5 w 250"/>
                  <a:gd name="T5" fmla="*/ 2 h 131"/>
                  <a:gd name="T6" fmla="*/ 4 w 250"/>
                  <a:gd name="T7" fmla="*/ 2 h 131"/>
                  <a:gd name="T8" fmla="*/ 4 w 250"/>
                  <a:gd name="T9" fmla="*/ 3 h 131"/>
                  <a:gd name="T10" fmla="*/ 3 w 250"/>
                  <a:gd name="T11" fmla="*/ 3 h 131"/>
                  <a:gd name="T12" fmla="*/ 3 w 250"/>
                  <a:gd name="T13" fmla="*/ 2 h 131"/>
                  <a:gd name="T14" fmla="*/ 1 w 250"/>
                  <a:gd name="T15" fmla="*/ 2 h 131"/>
                  <a:gd name="T16" fmla="*/ 1 w 250"/>
                  <a:gd name="T17" fmla="*/ 3 h 131"/>
                  <a:gd name="T18" fmla="*/ 0 w 250"/>
                  <a:gd name="T19" fmla="*/ 3 h 131"/>
                  <a:gd name="T20" fmla="*/ 0 w 250"/>
                  <a:gd name="T21" fmla="*/ 1 h 131"/>
                  <a:gd name="T22" fmla="*/ 1 w 250"/>
                  <a:gd name="T23" fmla="*/ 0 h 131"/>
                  <a:gd name="T24" fmla="*/ 7 w 250"/>
                  <a:gd name="T25" fmla="*/ 0 h 131"/>
                  <a:gd name="T26" fmla="*/ 7 w 250"/>
                  <a:gd name="T27" fmla="*/ 3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0"/>
                  <a:gd name="T43" fmla="*/ 0 h 131"/>
                  <a:gd name="T44" fmla="*/ 250 w 250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7" name="Rectangle 173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/>
              <a:solidFill>
                <a:srgbClr val="DDD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758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>
                  <a:gd name="T0" fmla="*/ 5 w 185"/>
                  <a:gd name="T1" fmla="*/ 6 h 247"/>
                  <a:gd name="T2" fmla="*/ 3 w 185"/>
                  <a:gd name="T3" fmla="*/ 6 h 247"/>
                  <a:gd name="T4" fmla="*/ 3 w 185"/>
                  <a:gd name="T5" fmla="*/ 6 h 247"/>
                  <a:gd name="T6" fmla="*/ 2 w 185"/>
                  <a:gd name="T7" fmla="*/ 6 h 247"/>
                  <a:gd name="T8" fmla="*/ 2 w 185"/>
                  <a:gd name="T9" fmla="*/ 6 h 247"/>
                  <a:gd name="T10" fmla="*/ 1 w 185"/>
                  <a:gd name="T11" fmla="*/ 6 h 247"/>
                  <a:gd name="T12" fmla="*/ 0 w 185"/>
                  <a:gd name="T13" fmla="*/ 5 h 247"/>
                  <a:gd name="T14" fmla="*/ 0 w 185"/>
                  <a:gd name="T15" fmla="*/ 2 h 247"/>
                  <a:gd name="T16" fmla="*/ 3 w 185"/>
                  <a:gd name="T17" fmla="*/ 2 h 247"/>
                  <a:gd name="T18" fmla="*/ 5 w 185"/>
                  <a:gd name="T19" fmla="*/ 0 h 247"/>
                  <a:gd name="T20" fmla="*/ 5 w 185"/>
                  <a:gd name="T21" fmla="*/ 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7"/>
                  <a:gd name="T35" fmla="*/ 185 w 185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59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>
                  <a:gd name="T0" fmla="*/ 15 w 534"/>
                  <a:gd name="T1" fmla="*/ 44 h 4005"/>
                  <a:gd name="T2" fmla="*/ 13 w 534"/>
                  <a:gd name="T3" fmla="*/ 44 h 4005"/>
                  <a:gd name="T4" fmla="*/ 13 w 534"/>
                  <a:gd name="T5" fmla="*/ 10 h 4005"/>
                  <a:gd name="T6" fmla="*/ 1 w 534"/>
                  <a:gd name="T7" fmla="*/ 10 h 4005"/>
                  <a:gd name="T8" fmla="*/ 1 w 534"/>
                  <a:gd name="T9" fmla="*/ 8 h 4005"/>
                  <a:gd name="T10" fmla="*/ 8 w 534"/>
                  <a:gd name="T11" fmla="*/ 8 h 4005"/>
                  <a:gd name="T12" fmla="*/ 7 w 534"/>
                  <a:gd name="T13" fmla="*/ 2 h 4005"/>
                  <a:gd name="T14" fmla="*/ 3 w 534"/>
                  <a:gd name="T15" fmla="*/ 0 h 4005"/>
                  <a:gd name="T16" fmla="*/ 0 w 534"/>
                  <a:gd name="T17" fmla="*/ 0 h 4005"/>
                  <a:gd name="T18" fmla="*/ 0 w 534"/>
                  <a:gd name="T19" fmla="*/ 108 h 4005"/>
                  <a:gd name="T20" fmla="*/ 15 w 534"/>
                  <a:gd name="T21" fmla="*/ 108 h 4005"/>
                  <a:gd name="T22" fmla="*/ 15 w 534"/>
                  <a:gd name="T23" fmla="*/ 44 h 40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4"/>
                  <a:gd name="T37" fmla="*/ 0 h 4005"/>
                  <a:gd name="T38" fmla="*/ 534 w 534"/>
                  <a:gd name="T39" fmla="*/ 4005 h 40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0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>
                  <a:gd name="T0" fmla="*/ 14 w 535"/>
                  <a:gd name="T1" fmla="*/ 7 h 3087"/>
                  <a:gd name="T2" fmla="*/ 11 w 535"/>
                  <a:gd name="T3" fmla="*/ 0 h 3087"/>
                  <a:gd name="T4" fmla="*/ 0 w 535"/>
                  <a:gd name="T5" fmla="*/ 0 h 3087"/>
                  <a:gd name="T6" fmla="*/ 0 w 535"/>
                  <a:gd name="T7" fmla="*/ 83 h 3087"/>
                  <a:gd name="T8" fmla="*/ 14 w 535"/>
                  <a:gd name="T9" fmla="*/ 83 h 3087"/>
                  <a:gd name="T10" fmla="*/ 14 w 535"/>
                  <a:gd name="T11" fmla="*/ 7 h 30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5"/>
                  <a:gd name="T19" fmla="*/ 0 h 3087"/>
                  <a:gd name="T20" fmla="*/ 535 w 535"/>
                  <a:gd name="T21" fmla="*/ 3087 h 30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1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>
                  <a:gd name="T0" fmla="*/ 14 w 535"/>
                  <a:gd name="T1" fmla="*/ 0 h 3090"/>
                  <a:gd name="T2" fmla="*/ 13 w 535"/>
                  <a:gd name="T3" fmla="*/ 0 h 3090"/>
                  <a:gd name="T4" fmla="*/ 13 w 535"/>
                  <a:gd name="T5" fmla="*/ 2 h 3090"/>
                  <a:gd name="T6" fmla="*/ 4 w 535"/>
                  <a:gd name="T7" fmla="*/ 2 h 3090"/>
                  <a:gd name="T8" fmla="*/ 4 w 535"/>
                  <a:gd name="T9" fmla="*/ 7 h 3090"/>
                  <a:gd name="T10" fmla="*/ 1 w 535"/>
                  <a:gd name="T11" fmla="*/ 7 h 3090"/>
                  <a:gd name="T12" fmla="*/ 1 w 535"/>
                  <a:gd name="T13" fmla="*/ 8 h 3090"/>
                  <a:gd name="T14" fmla="*/ 0 w 535"/>
                  <a:gd name="T15" fmla="*/ 8 h 3090"/>
                  <a:gd name="T16" fmla="*/ 0 w 535"/>
                  <a:gd name="T17" fmla="*/ 84 h 3090"/>
                  <a:gd name="T18" fmla="*/ 14 w 535"/>
                  <a:gd name="T19" fmla="*/ 84 h 3090"/>
                  <a:gd name="T20" fmla="*/ 14 w 535"/>
                  <a:gd name="T21" fmla="*/ 0 h 30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5"/>
                  <a:gd name="T34" fmla="*/ 0 h 3090"/>
                  <a:gd name="T35" fmla="*/ 535 w 535"/>
                  <a:gd name="T36" fmla="*/ 3090 h 30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2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>
                  <a:gd name="T0" fmla="*/ 14 w 534"/>
                  <a:gd name="T1" fmla="*/ 9 h 3177"/>
                  <a:gd name="T2" fmla="*/ 14 w 534"/>
                  <a:gd name="T3" fmla="*/ 9 h 3177"/>
                  <a:gd name="T4" fmla="*/ 14 w 534"/>
                  <a:gd name="T5" fmla="*/ 5 h 3177"/>
                  <a:gd name="T6" fmla="*/ 8 w 534"/>
                  <a:gd name="T7" fmla="*/ 5 h 3177"/>
                  <a:gd name="T8" fmla="*/ 8 w 534"/>
                  <a:gd name="T9" fmla="*/ 0 h 3177"/>
                  <a:gd name="T10" fmla="*/ 0 w 534"/>
                  <a:gd name="T11" fmla="*/ 0 h 3177"/>
                  <a:gd name="T12" fmla="*/ 0 w 534"/>
                  <a:gd name="T13" fmla="*/ 86 h 3177"/>
                  <a:gd name="T14" fmla="*/ 14 w 534"/>
                  <a:gd name="T15" fmla="*/ 86 h 3177"/>
                  <a:gd name="T16" fmla="*/ 14 w 534"/>
                  <a:gd name="T17" fmla="*/ 9 h 3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4"/>
                  <a:gd name="T28" fmla="*/ 0 h 3177"/>
                  <a:gd name="T29" fmla="*/ 534 w 534"/>
                  <a:gd name="T30" fmla="*/ 3177 h 3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3" name="Rectangle 179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/>
              <a:solidFill>
                <a:srgbClr val="A148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p>
                <a:endParaRPr altLang="en-US" lang="zh-CN">
                  <a:latin typeface="Gill Sans MT"/>
                  <a:ea typeface="华文中宋" pitchFamily="2" charset="-122"/>
                </a:endParaRPr>
              </a:p>
            </p:txBody>
          </p:sp>
          <p:sp>
            <p:nvSpPr>
              <p:cNvPr id="1048764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>
                  <a:gd name="T0" fmla="*/ 14 w 535"/>
                  <a:gd name="T1" fmla="*/ 0 h 4405"/>
                  <a:gd name="T2" fmla="*/ 0 w 535"/>
                  <a:gd name="T3" fmla="*/ 1 h 4405"/>
                  <a:gd name="T4" fmla="*/ 0 w 535"/>
                  <a:gd name="T5" fmla="*/ 17 h 4405"/>
                  <a:gd name="T6" fmla="*/ 0 w 535"/>
                  <a:gd name="T7" fmla="*/ 17 h 4405"/>
                  <a:gd name="T8" fmla="*/ 0 w 535"/>
                  <a:gd name="T9" fmla="*/ 119 h 4405"/>
                  <a:gd name="T10" fmla="*/ 14 w 535"/>
                  <a:gd name="T11" fmla="*/ 119 h 4405"/>
                  <a:gd name="T12" fmla="*/ 14 w 535"/>
                  <a:gd name="T13" fmla="*/ 0 h 4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5"/>
                  <a:gd name="T22" fmla="*/ 0 h 4405"/>
                  <a:gd name="T23" fmla="*/ 535 w 535"/>
                  <a:gd name="T24" fmla="*/ 4405 h 44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5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>
                  <a:gd name="T0" fmla="*/ 14 w 535"/>
                  <a:gd name="T1" fmla="*/ 0 h 3823"/>
                  <a:gd name="T2" fmla="*/ 10 w 535"/>
                  <a:gd name="T3" fmla="*/ 0 h 3823"/>
                  <a:gd name="T4" fmla="*/ 10 w 535"/>
                  <a:gd name="T5" fmla="*/ 2 h 3823"/>
                  <a:gd name="T6" fmla="*/ 7 w 535"/>
                  <a:gd name="T7" fmla="*/ 2 h 3823"/>
                  <a:gd name="T8" fmla="*/ 7 w 535"/>
                  <a:gd name="T9" fmla="*/ 3 h 3823"/>
                  <a:gd name="T10" fmla="*/ 0 w 535"/>
                  <a:gd name="T11" fmla="*/ 3 h 3823"/>
                  <a:gd name="T12" fmla="*/ 0 w 535"/>
                  <a:gd name="T13" fmla="*/ 103 h 3823"/>
                  <a:gd name="T14" fmla="*/ 14 w 535"/>
                  <a:gd name="T15" fmla="*/ 103 h 3823"/>
                  <a:gd name="T16" fmla="*/ 14 w 535"/>
                  <a:gd name="T17" fmla="*/ 0 h 38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5"/>
                  <a:gd name="T28" fmla="*/ 0 h 3823"/>
                  <a:gd name="T29" fmla="*/ 535 w 535"/>
                  <a:gd name="T30" fmla="*/ 3823 h 38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6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>
                  <a:gd name="T0" fmla="*/ 15 w 534"/>
                  <a:gd name="T1" fmla="*/ 1 h 4583"/>
                  <a:gd name="T2" fmla="*/ 13 w 534"/>
                  <a:gd name="T3" fmla="*/ 0 h 4583"/>
                  <a:gd name="T4" fmla="*/ 0 w 534"/>
                  <a:gd name="T5" fmla="*/ 0 h 4583"/>
                  <a:gd name="T6" fmla="*/ 0 w 534"/>
                  <a:gd name="T7" fmla="*/ 124 h 4583"/>
                  <a:gd name="T8" fmla="*/ 15 w 534"/>
                  <a:gd name="T9" fmla="*/ 124 h 4583"/>
                  <a:gd name="T10" fmla="*/ 15 w 534"/>
                  <a:gd name="T11" fmla="*/ 1 h 45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4583"/>
                  <a:gd name="T20" fmla="*/ 534 w 534"/>
                  <a:gd name="T21" fmla="*/ 4583 h 45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7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>
                  <a:gd name="T0" fmla="*/ 14 w 535"/>
                  <a:gd name="T1" fmla="*/ 12 h 4487"/>
                  <a:gd name="T2" fmla="*/ 14 w 535"/>
                  <a:gd name="T3" fmla="*/ 12 h 4487"/>
                  <a:gd name="T4" fmla="*/ 14 w 535"/>
                  <a:gd name="T5" fmla="*/ 11 h 4487"/>
                  <a:gd name="T6" fmla="*/ 12 w 535"/>
                  <a:gd name="T7" fmla="*/ 11 h 4487"/>
                  <a:gd name="T8" fmla="*/ 12 w 535"/>
                  <a:gd name="T9" fmla="*/ 8 h 4487"/>
                  <a:gd name="T10" fmla="*/ 11 w 535"/>
                  <a:gd name="T11" fmla="*/ 6 h 4487"/>
                  <a:gd name="T12" fmla="*/ 8 w 535"/>
                  <a:gd name="T13" fmla="*/ 6 h 4487"/>
                  <a:gd name="T14" fmla="*/ 8 w 535"/>
                  <a:gd name="T15" fmla="*/ 7 h 4487"/>
                  <a:gd name="T16" fmla="*/ 5 w 535"/>
                  <a:gd name="T17" fmla="*/ 7 h 4487"/>
                  <a:gd name="T18" fmla="*/ 5 w 535"/>
                  <a:gd name="T19" fmla="*/ 2 h 4487"/>
                  <a:gd name="T20" fmla="*/ 0 w 535"/>
                  <a:gd name="T21" fmla="*/ 0 h 4487"/>
                  <a:gd name="T22" fmla="*/ 0 w 535"/>
                  <a:gd name="T23" fmla="*/ 121 h 4487"/>
                  <a:gd name="T24" fmla="*/ 14 w 535"/>
                  <a:gd name="T25" fmla="*/ 121 h 4487"/>
                  <a:gd name="T26" fmla="*/ 14 w 535"/>
                  <a:gd name="T27" fmla="*/ 12 h 44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5"/>
                  <a:gd name="T43" fmla="*/ 0 h 4487"/>
                  <a:gd name="T44" fmla="*/ 535 w 535"/>
                  <a:gd name="T45" fmla="*/ 4487 h 44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8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>
                  <a:gd name="T0" fmla="*/ 14 w 535"/>
                  <a:gd name="T1" fmla="*/ 72 h 3838"/>
                  <a:gd name="T2" fmla="*/ 14 w 535"/>
                  <a:gd name="T3" fmla="*/ 72 h 3838"/>
                  <a:gd name="T4" fmla="*/ 14 w 535"/>
                  <a:gd name="T5" fmla="*/ 50 h 3838"/>
                  <a:gd name="T6" fmla="*/ 14 w 535"/>
                  <a:gd name="T7" fmla="*/ 49 h 3838"/>
                  <a:gd name="T8" fmla="*/ 14 w 535"/>
                  <a:gd name="T9" fmla="*/ 44 h 3838"/>
                  <a:gd name="T10" fmla="*/ 13 w 535"/>
                  <a:gd name="T11" fmla="*/ 44 h 3838"/>
                  <a:gd name="T12" fmla="*/ 13 w 535"/>
                  <a:gd name="T13" fmla="*/ 46 h 3838"/>
                  <a:gd name="T14" fmla="*/ 5 w 535"/>
                  <a:gd name="T15" fmla="*/ 46 h 3838"/>
                  <a:gd name="T16" fmla="*/ 5 w 535"/>
                  <a:gd name="T17" fmla="*/ 45 h 3838"/>
                  <a:gd name="T18" fmla="*/ 4 w 535"/>
                  <a:gd name="T19" fmla="*/ 45 h 3838"/>
                  <a:gd name="T20" fmla="*/ 4 w 535"/>
                  <a:gd name="T21" fmla="*/ 12 h 3838"/>
                  <a:gd name="T22" fmla="*/ 0 w 535"/>
                  <a:gd name="T23" fmla="*/ 11 h 3838"/>
                  <a:gd name="T24" fmla="*/ 0 w 535"/>
                  <a:gd name="T25" fmla="*/ 0 h 3838"/>
                  <a:gd name="T26" fmla="*/ 0 w 535"/>
                  <a:gd name="T27" fmla="*/ 0 h 3838"/>
                  <a:gd name="T28" fmla="*/ 0 w 535"/>
                  <a:gd name="T29" fmla="*/ 103 h 3838"/>
                  <a:gd name="T30" fmla="*/ 14 w 535"/>
                  <a:gd name="T31" fmla="*/ 103 h 3838"/>
                  <a:gd name="T32" fmla="*/ 14 w 535"/>
                  <a:gd name="T33" fmla="*/ 72 h 38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5"/>
                  <a:gd name="T52" fmla="*/ 0 h 3838"/>
                  <a:gd name="T53" fmla="*/ 535 w 535"/>
                  <a:gd name="T54" fmla="*/ 3838 h 38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69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>
                  <a:gd name="T0" fmla="*/ 15 w 534"/>
                  <a:gd name="T1" fmla="*/ 8 h 1510"/>
                  <a:gd name="T2" fmla="*/ 12 w 534"/>
                  <a:gd name="T3" fmla="*/ 8 h 1510"/>
                  <a:gd name="T4" fmla="*/ 12 w 534"/>
                  <a:gd name="T5" fmla="*/ 6 h 1510"/>
                  <a:gd name="T6" fmla="*/ 11 w 534"/>
                  <a:gd name="T7" fmla="*/ 5 h 1510"/>
                  <a:gd name="T8" fmla="*/ 11 w 534"/>
                  <a:gd name="T9" fmla="*/ 3 h 1510"/>
                  <a:gd name="T10" fmla="*/ 12 w 534"/>
                  <a:gd name="T11" fmla="*/ 3 h 1510"/>
                  <a:gd name="T12" fmla="*/ 12 w 534"/>
                  <a:gd name="T13" fmla="*/ 1 h 1510"/>
                  <a:gd name="T14" fmla="*/ 11 w 534"/>
                  <a:gd name="T15" fmla="*/ 0 h 1510"/>
                  <a:gd name="T16" fmla="*/ 10 w 534"/>
                  <a:gd name="T17" fmla="*/ 0 h 1510"/>
                  <a:gd name="T18" fmla="*/ 10 w 534"/>
                  <a:gd name="T19" fmla="*/ 5 h 1510"/>
                  <a:gd name="T20" fmla="*/ 9 w 534"/>
                  <a:gd name="T21" fmla="*/ 5 h 1510"/>
                  <a:gd name="T22" fmla="*/ 9 w 534"/>
                  <a:gd name="T23" fmla="*/ 5 h 1510"/>
                  <a:gd name="T24" fmla="*/ 11 w 534"/>
                  <a:gd name="T25" fmla="*/ 5 h 1510"/>
                  <a:gd name="T26" fmla="*/ 11 w 534"/>
                  <a:gd name="T27" fmla="*/ 8 h 1510"/>
                  <a:gd name="T28" fmla="*/ 7 w 534"/>
                  <a:gd name="T29" fmla="*/ 10 h 1510"/>
                  <a:gd name="T30" fmla="*/ 0 w 534"/>
                  <a:gd name="T31" fmla="*/ 10 h 1510"/>
                  <a:gd name="T32" fmla="*/ 0 w 534"/>
                  <a:gd name="T33" fmla="*/ 41 h 1510"/>
                  <a:gd name="T34" fmla="*/ 15 w 534"/>
                  <a:gd name="T35" fmla="*/ 41 h 1510"/>
                  <a:gd name="T36" fmla="*/ 15 w 534"/>
                  <a:gd name="T37" fmla="*/ 8 h 1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"/>
                  <a:gd name="T58" fmla="*/ 0 h 1510"/>
                  <a:gd name="T59" fmla="*/ 534 w 534"/>
                  <a:gd name="T60" fmla="*/ 1510 h 1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  <p:sp>
            <p:nvSpPr>
              <p:cNvPr id="1048770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>
                  <a:gd name="T0" fmla="*/ 12 w 447"/>
                  <a:gd name="T1" fmla="*/ 3 h 1162"/>
                  <a:gd name="T2" fmla="*/ 0 w 447"/>
                  <a:gd name="T3" fmla="*/ 0 h 1162"/>
                  <a:gd name="T4" fmla="*/ 0 w 447"/>
                  <a:gd name="T5" fmla="*/ 31 h 1162"/>
                  <a:gd name="T6" fmla="*/ 12 w 447"/>
                  <a:gd name="T7" fmla="*/ 31 h 1162"/>
                  <a:gd name="T8" fmla="*/ 12 w 447"/>
                  <a:gd name="T9" fmla="*/ 3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1162"/>
                  <a:gd name="T17" fmla="*/ 447 w 447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altLang="en-US" lang="zh-CN"/>
              </a:p>
            </p:txBody>
          </p:sp>
        </p:grpSp>
      </p:grpSp>
      <p:sp>
        <p:nvSpPr>
          <p:cNvPr id="1048771" name="Rectangle 188"/>
          <p:cNvSpPr>
            <a:spLocks noChangeArrowheads="1"/>
          </p:cNvSpPr>
          <p:nvPr/>
        </p:nvSpPr>
        <p:spPr bwMode="auto">
          <a:xfrm>
            <a:off x="-3175" y="0"/>
            <a:ext cx="9147175" cy="4521200"/>
          </a:xfrm>
          <a:prstGeom prst="rect"/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bIns="52653" lIns="105308" rIns="105308" tIns="52653" wrap="none"/>
          <a:p>
            <a:pPr algn="ctr" defTabSz="1474788"/>
            <a:endParaRPr altLang="en-US" b="1" dirty="0" sz="4000" i="1" lang="zh-CN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汉鼎繁细隶" pitchFamily="1" charset="-122"/>
            </a:endParaRPr>
          </a:p>
        </p:txBody>
      </p:sp>
      <p:sp>
        <p:nvSpPr>
          <p:cNvPr id="1048772" name="AutoShape 189"/>
          <p:cNvSpPr>
            <a:spLocks noChangeArrowheads="1"/>
          </p:cNvSpPr>
          <p:nvPr/>
        </p:nvSpPr>
        <p:spPr bwMode="auto">
          <a:xfrm>
            <a:off x="395288" y="1747838"/>
            <a:ext cx="8424862" cy="2056790"/>
          </a:xfrm>
          <a:prstGeom prst="roundRect">
            <a:avLst>
              <a:gd name="adj" fmla="val 16667"/>
            </a:avLst>
          </a:prstGeom>
          <a:noFill/>
          <a:ln w="47625" cap="rnd" cmpd="thickThin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bIns="25698" lIns="63889" rIns="63889" tIns="128483">
            <a:spAutoFit/>
          </a:bodyPr>
          <a:p>
            <a:pPr algn="ctr" defTabSz="1092165" fontAlgn="auto">
              <a:spcBef>
                <a:spcPts val="0"/>
              </a:spcBef>
              <a:spcAft>
                <a:spcPts val="0"/>
              </a:spcAft>
            </a:pPr>
            <a:r>
              <a:rPr altLang="en-US" b="1" dirty="0" sz="4800" lang="zh-CN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员  工  入  职</a:t>
            </a:r>
            <a:endParaRPr altLang="zh-CN" b="1" dirty="0" sz="4800" lang="en-US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 defTabSz="1092165" fontAlgn="auto">
              <a:spcBef>
                <a:spcPts val="0"/>
              </a:spcBef>
              <a:spcAft>
                <a:spcPts val="0"/>
              </a:spcAft>
            </a:pPr>
            <a:r>
              <a:rPr altLang="en-US" b="1" dirty="0" sz="6600" lang="zh-CN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三级安全教育培训</a:t>
            </a:r>
          </a:p>
        </p:txBody>
      </p:sp>
      <p:sp>
        <p:nvSpPr>
          <p:cNvPr id="1048773" name="Rectangle 202"/>
          <p:cNvSpPr>
            <a:spLocks noChangeArrowheads="1"/>
          </p:cNvSpPr>
          <p:nvPr/>
        </p:nvSpPr>
        <p:spPr bwMode="auto">
          <a:xfrm>
            <a:off x="5032375" y="2890838"/>
            <a:ext cx="257540" cy="370069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32634" lIns="65270" rIns="65270" tIns="32634" wrap="none">
            <a:spAutoFit/>
          </a:bodyPr>
          <a:p>
            <a:pPr defTabSz="912813"/>
            <a:r>
              <a:rPr altLang="en-US" sz="2000" i="1" lang="zh-CN">
                <a:ea typeface="汉鼎繁细隶"/>
                <a:cs typeface="汉鼎繁细隶"/>
              </a:rPr>
              <a:t> </a:t>
            </a:r>
          </a:p>
        </p:txBody>
      </p:sp>
      <p:sp>
        <p:nvSpPr>
          <p:cNvPr id="1048774" name="Rectangle 203"/>
          <p:cNvSpPr>
            <a:spLocks noChangeArrowheads="1"/>
          </p:cNvSpPr>
          <p:nvPr/>
        </p:nvSpPr>
        <p:spPr bwMode="auto">
          <a:xfrm>
            <a:off x="8994775" y="3770313"/>
            <a:ext cx="131763" cy="5588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32634" lIns="65270" rIns="65270" tIns="32634" wrap="none">
            <a:spAutoFit/>
          </a:bodyPr>
          <a:p>
            <a:pPr defTabSz="912813"/>
            <a:endParaRPr altLang="en-US" b="1" sz="3200" lang="zh-CN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48775" name="Text Box 207"/>
          <p:cNvSpPr txBox="1">
            <a:spLocks noChangeArrowheads="1"/>
          </p:cNvSpPr>
          <p:nvPr/>
        </p:nvSpPr>
        <p:spPr bwMode="auto">
          <a:xfrm>
            <a:off x="3548063" y="3143250"/>
            <a:ext cx="164086" cy="32334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bIns="28321" lIns="56643" rIns="56643" tIns="28321" wrap="none">
            <a:spAutoFit/>
          </a:bodyPr>
          <a:p>
            <a:endParaRPr altLang="en-US" lang="zh-CN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048776" name="AutoShape 208"/>
          <p:cNvSpPr>
            <a:spLocks noChangeArrowheads="1"/>
          </p:cNvSpPr>
          <p:nvPr/>
        </p:nvSpPr>
        <p:spPr bwMode="auto">
          <a:xfrm>
            <a:off x="6369050" y="1962150"/>
            <a:ext cx="1997075" cy="504825"/>
          </a:xfrm>
          <a:prstGeom prst="flowChartAlternateProcess"/>
          <a:noFill/>
          <a:ln w="9525">
            <a:noFill/>
            <a:miter lim="800000"/>
            <a:headEnd/>
            <a:tailEnd/>
          </a:ln>
        </p:spPr>
        <p:txBody>
          <a:bodyPr anchor="ctr" bIns="42456" lIns="84912" rIns="84912" tIns="42456" wrap="none"/>
          <a:p>
            <a:pPr defTabSz="850900"/>
            <a:endParaRPr altLang="zh-CN" b="1" sz="1200" lang="en-US">
              <a:latin typeface="Antique Olive Compact"/>
              <a:ea typeface="GulimChe" pitchFamily="49" charset="-127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内容占位符 2"/>
          <p:cNvSpPr>
            <a:spLocks noGrp="1"/>
          </p:cNvSpPr>
          <p:nvPr>
            <p:ph idx="1"/>
          </p:nvPr>
        </p:nvSpPr>
        <p:spPr>
          <a:xfrm>
            <a:off x="1428750" y="1643063"/>
            <a:ext cx="7497763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endParaRPr altLang="zh-CN" b="1" dirty="0" sz="3600" lang="en-US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800" lang="zh-CN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“预防为主” 的含义：</a:t>
            </a:r>
          </a:p>
          <a:p>
            <a:pPr eaLnBrk="1" fontAlgn="auto" hangingPunct="1" indent="-283464" marL="365760">
              <a:lnSpc>
                <a:spcPts val="35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800" lang="zh-CN" smtClean="0">
                <a:latin typeface="黑体" pitchFamily="2" charset="-122"/>
                <a:ea typeface="黑体" pitchFamily="2" charset="-122"/>
              </a:rPr>
              <a:t>      </a:t>
            </a:r>
            <a:r>
              <a:rPr altLang="en-US" b="1" dirty="0" sz="2400" lang="zh-CN" smtClean="0">
                <a:latin typeface="楷体_GB2312" pitchFamily="49" charset="-122"/>
                <a:ea typeface="楷体_GB2312" pitchFamily="49" charset="-122"/>
              </a:rPr>
              <a:t>以预防事故的发生，防患于未然为重点，把事故消灭在萌芽状态，把职业病杜绝在发病之前；</a:t>
            </a:r>
          </a:p>
          <a:p>
            <a:pPr eaLnBrk="1" fontAlgn="auto" hangingPunct="1" indent="-283464" marL="365760">
              <a:lnSpc>
                <a:spcPts val="35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latin typeface="黑体" pitchFamily="2" charset="-122"/>
                <a:ea typeface="黑体" pitchFamily="2" charset="-122"/>
              </a:rPr>
              <a:t>　　</a:t>
            </a:r>
            <a:r>
              <a:rPr altLang="en-US" b="1" dirty="0" sz="2400" lang="zh-CN" smtClean="0">
                <a:latin typeface="楷体_GB2312" pitchFamily="49" charset="-122"/>
                <a:ea typeface="楷体_GB2312" pitchFamily="49" charset="-122"/>
              </a:rPr>
              <a:t>树立事故是可以预防的观念，建立健全安全保障体系；</a:t>
            </a:r>
          </a:p>
          <a:p>
            <a:pPr eaLnBrk="1" fontAlgn="auto" hangingPunct="1" indent="-283464" marL="365760">
              <a:lnSpc>
                <a:spcPts val="35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latin typeface="楷体_GB2312" pitchFamily="49" charset="-122"/>
                <a:ea typeface="楷体_GB2312" pitchFamily="49" charset="-122"/>
              </a:rPr>
              <a:t>　　　防范胜于救灾，安全生产工作，重在防范。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en-US" dirty="0" lang="zh-CN"/>
          </a:p>
        </p:txBody>
      </p:sp>
      <p:sp>
        <p:nvSpPr>
          <p:cNvPr id="1048795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latin typeface="华文中宋" pitchFamily="2" charset="-122"/>
              </a:rPr>
              <a:t>       </a:t>
            </a:r>
            <a:r>
              <a:rPr altLang="en-US" b="1" dirty="0" lang="zh-CN" smtClean="0">
                <a:solidFill>
                  <a:schemeClr val="accent1"/>
                </a:solidFill>
                <a:latin typeface="华文中宋" pitchFamily="2" charset="-122"/>
              </a:rPr>
              <a:t>安全第一   预防为主</a:t>
            </a:r>
            <a:endParaRPr altLang="en-US" b="1" dirty="0" lang="zh-CN">
              <a:solidFill>
                <a:schemeClr val="accent1"/>
              </a:solidFill>
              <a:latin typeface="华文中宋" pitchFamily="2" charset="-122"/>
            </a:endParaRP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48600" cy="895350"/>
          </a:xfrm>
          <a:solidFill>
            <a:srgbClr val="C00000"/>
          </a:solidFill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b="1" dirty="0" lang="zh-CN">
                <a:solidFill>
                  <a:srgbClr val="00B050"/>
                </a:solidFill>
              </a:rPr>
              <a:t>安全生产的定义</a:t>
            </a:r>
          </a:p>
        </p:txBody>
      </p:sp>
      <p:sp>
        <p:nvSpPr>
          <p:cNvPr id="1048797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206500"/>
            <a:ext cx="7943850" cy="5222875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800" lang="zh-CN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安全生产</a:t>
            </a:r>
            <a:r>
              <a:rPr altLang="en-US" b="1" dirty="0" sz="2800" lang="zh-CN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的定义：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r>
              <a:rPr altLang="en-US" dirty="0" lang="zh-CN"/>
              <a:t>　</a:t>
            </a:r>
            <a:r>
              <a:rPr altLang="en-US" dirty="0" sz="2800" lang="zh-CN"/>
              <a:t>　</a:t>
            </a:r>
            <a:r>
              <a:rPr altLang="en-US" b="1" dirty="0" sz="2800" lang="zh-CN" smtClean="0">
                <a:latin typeface="楷体_GB2312" pitchFamily="49" charset="-122"/>
                <a:ea typeface="楷体_GB2312" pitchFamily="49" charset="-122"/>
              </a:rPr>
              <a:t>是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为了使生产过程在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符合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物质条件和工作秩序下进行，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防止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发生人身伤亡和财产损失等生产事故，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消除或控制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危险、有害因素，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保障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人身安全与健康、设备和设施免受损坏、环境免遭破坏的总称。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　　安全生产</a:t>
            </a:r>
            <a:r>
              <a:rPr altLang="en-US" b="1" dirty="0" sz="2800" lang="zh-CN" smtClean="0">
                <a:latin typeface="楷体_GB2312" pitchFamily="49" charset="-122"/>
                <a:ea typeface="楷体_GB2312" pitchFamily="49" charset="-122"/>
              </a:rPr>
              <a:t>工作：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指为了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达到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安全生产的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目的，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所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采取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的各种</a:t>
            </a:r>
            <a:r>
              <a:rPr altLang="en-US" b="1" dirty="0" sz="28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措施</a:t>
            </a:r>
            <a:r>
              <a:rPr altLang="en-US" b="1" dirty="0" sz="2800" lang="zh-CN">
                <a:latin typeface="楷体_GB2312" pitchFamily="49" charset="-122"/>
                <a:ea typeface="楷体_GB2312" pitchFamily="49" charset="-122"/>
              </a:rPr>
              <a:t>和开展的一系列活动的统称。</a:t>
            </a: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42988" y="188913"/>
            <a:ext cx="7921625" cy="640873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矩形 4"/>
          <p:cNvSpPr/>
          <p:nvPr/>
        </p:nvSpPr>
        <p:spPr>
          <a:xfrm>
            <a:off x="1095153" y="4518914"/>
            <a:ext cx="7597247" cy="843633"/>
          </a:xfrm>
          <a:prstGeom prst="rect"/>
          <a:noFill/>
        </p:spPr>
        <p:txBody>
          <a:bodyPr bIns="52144" lIns="104287" rIns="104287" tIns="52144" wrap="none">
            <a:spAutoFit/>
          </a:bodyPr>
          <a:p>
            <a:r>
              <a:rPr altLang="en-US" dirty="0" sz="4800" lang="zh-C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ea typeface="宋体" pitchFamily="2" charset="-122"/>
              </a:rPr>
              <a:t>关注我们获取更多安全资料</a:t>
            </a:r>
          </a:p>
        </p:txBody>
      </p:sp>
      <p:pic>
        <p:nvPicPr>
          <p:cNvPr id="2097166" name="Picture 3" descr="我的公众号二维码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348038" y="981075"/>
            <a:ext cx="3311525" cy="3311525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7777162" cy="1036638"/>
          </a:xfrm>
          <a:solidFill>
            <a:srgbClr val="C00000"/>
          </a:solidFill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rgbClr val="00B050"/>
                </a:solidFill>
              </a:rPr>
              <a:t>安全生产管理的概念</a:t>
            </a:r>
          </a:p>
        </p:txBody>
      </p:sp>
      <p:sp>
        <p:nvSpPr>
          <p:cNvPr id="104880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3933825" cy="3887788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8571" lnSpcReduction="20000"/>
          </a:bodyPr>
          <a:p>
            <a:pPr eaLnBrk="1" fontAlgn="auto" hangingPunct="1" indent="-283464" marL="365760">
              <a:lnSpc>
                <a:spcPts val="4500"/>
              </a:lnSpc>
              <a:spcAft>
                <a:spcPts val="0"/>
              </a:spcAft>
              <a:buFont typeface="Wingdings 2"/>
              <a:buNone/>
            </a:pPr>
            <a:r>
              <a:rPr altLang="en-US" dirty="0" sz="3600" lang="zh-CN" smtClean="0">
                <a:solidFill>
                  <a:srgbClr val="800000"/>
                </a:solidFill>
                <a:ea typeface="隶书" pitchFamily="49" charset="-122"/>
              </a:rPr>
              <a:t>           </a:t>
            </a:r>
            <a:r>
              <a:rPr altLang="en-US" b="1" dirty="0" sz="2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指公司</a:t>
            </a:r>
            <a:r>
              <a:rPr altLang="en-US" b="1" dirty="0" sz="2800" lang="zh-CN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主要负责人</a:t>
            </a:r>
            <a:r>
              <a:rPr altLang="en-US" b="1" dirty="0" sz="2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altLang="en-US" b="1" dirty="0" sz="2800" lang="zh-CN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生产管理者</a:t>
            </a:r>
            <a:r>
              <a:rPr altLang="en-US" b="1" dirty="0" sz="2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和</a:t>
            </a:r>
            <a:r>
              <a:rPr altLang="en-US" b="1" dirty="0" sz="2800" lang="zh-CN" smtClean="0">
                <a:solidFill>
                  <a:schemeClr val="accent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全体员工</a:t>
            </a:r>
            <a:r>
              <a:rPr altLang="en-US" b="1" dirty="0" sz="2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，为实现安全生产目标，按照一定的安全生产管理原则，科学的组织、协调全体员工进行安全生产的活动。</a:t>
            </a:r>
          </a:p>
        </p:txBody>
      </p:sp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76825" y="1916113"/>
            <a:ext cx="3790950" cy="39608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488237" cy="1143000"/>
          </a:xfrm>
          <a:solidFill>
            <a:srgbClr val="C00000"/>
          </a:solidFill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rgbClr val="00B050"/>
                </a:solidFill>
              </a:rPr>
              <a:t>员工的权利</a:t>
            </a:r>
          </a:p>
        </p:txBody>
      </p:sp>
      <p:sp>
        <p:nvSpPr>
          <p:cNvPr id="1048802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628775"/>
            <a:ext cx="7553325" cy="4878388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6000" lnSpcReduction="20000"/>
          </a:bodyPr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300" lang="en-US" smtClean="0">
                <a:latin typeface="楷体_GB2312" pitchFamily="49" charset="-122"/>
                <a:ea typeface="楷体_GB2312" pitchFamily="49" charset="-122"/>
              </a:rPr>
              <a:t>     1</a:t>
            </a:r>
            <a:r>
              <a:rPr altLang="en-US" b="1" dirty="0" sz="3300" lang="zh-CN" smtClean="0">
                <a:latin typeface="楷体_GB2312" pitchFamily="49" charset="-122"/>
                <a:ea typeface="楷体_GB2312" pitchFamily="49" charset="-122"/>
              </a:rPr>
              <a:t>、知情权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300" lang="en-US" smtClean="0">
                <a:latin typeface="楷体_GB2312" pitchFamily="49" charset="-122"/>
                <a:ea typeface="楷体_GB2312" pitchFamily="49" charset="-122"/>
              </a:rPr>
              <a:t>     2</a:t>
            </a:r>
            <a:r>
              <a:rPr altLang="en-US" b="1" dirty="0" sz="3300" lang="zh-CN" smtClean="0">
                <a:latin typeface="楷体_GB2312" pitchFamily="49" charset="-122"/>
                <a:ea typeface="楷体_GB2312" pitchFamily="49" charset="-122"/>
              </a:rPr>
              <a:t>、建议权</a:t>
            </a:r>
            <a:endParaRPr altLang="zh-CN" b="1" dirty="0" sz="3300" lang="en-US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300" lang="en-US" smtClean="0">
                <a:latin typeface="楷体_GB2312" pitchFamily="49" charset="-122"/>
                <a:ea typeface="楷体_GB2312" pitchFamily="49" charset="-122"/>
              </a:rPr>
              <a:t>     3</a:t>
            </a:r>
            <a:r>
              <a:rPr altLang="en-US" b="1" dirty="0" sz="3300" lang="zh-CN" smtClean="0">
                <a:latin typeface="楷体_GB2312" pitchFamily="49" charset="-122"/>
                <a:ea typeface="楷体_GB2312" pitchFamily="49" charset="-122"/>
              </a:rPr>
              <a:t>、批评权、检举权、控告权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300" lang="en-US" smtClean="0">
                <a:latin typeface="楷体_GB2312" pitchFamily="49" charset="-122"/>
                <a:ea typeface="楷体_GB2312" pitchFamily="49" charset="-122"/>
              </a:rPr>
              <a:t>     4</a:t>
            </a:r>
            <a:r>
              <a:rPr altLang="en-US" b="1" dirty="0" sz="3300" lang="zh-CN" smtClean="0">
                <a:latin typeface="楷体_GB2312" pitchFamily="49" charset="-122"/>
                <a:ea typeface="楷体_GB2312" pitchFamily="49" charset="-122"/>
              </a:rPr>
              <a:t>、拒绝权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500" lang="zh-CN" smtClean="0"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pPr eaLnBrk="1" fontAlgn="auto" hangingPunct="1" indent="-283464" marL="365760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altLang="en-US" dirty="0" lang="zh-CN" smtClean="0">
              <a:latin typeface="隶书" pitchFamily="49" charset="-122"/>
              <a:ea typeface="隶书" pitchFamily="49" charset="-122"/>
            </a:endParaRPr>
          </a:p>
          <a:p>
            <a:pPr eaLnBrk="1" fontAlgn="auto" hangingPunct="1" indent="-283464" marL="365760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altLang="zh-CN" dirty="0" lang="en-US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6774" lnSpcReduction="20000"/>
          </a:bodyPr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100" lang="en-US" smtClean="0">
                <a:latin typeface="楷体_GB2312" pitchFamily="49" charset="-122"/>
                <a:ea typeface="楷体_GB2312" pitchFamily="49" charset="-122"/>
              </a:rPr>
              <a:t>5</a:t>
            </a:r>
            <a:r>
              <a:rPr altLang="en-US" b="1" dirty="0" sz="3100" lang="zh-CN" smtClean="0">
                <a:latin typeface="楷体_GB2312" pitchFamily="49" charset="-122"/>
                <a:ea typeface="楷体_GB2312" pitchFamily="49" charset="-122"/>
              </a:rPr>
              <a:t>、紧急避险权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100" lang="en-US" smtClean="0">
                <a:latin typeface="楷体_GB2312" pitchFamily="49" charset="-122"/>
                <a:ea typeface="楷体_GB2312" pitchFamily="49" charset="-122"/>
              </a:rPr>
              <a:t>6</a:t>
            </a:r>
            <a:r>
              <a:rPr altLang="en-US" b="1" dirty="0" sz="3100" lang="zh-CN" smtClean="0">
                <a:latin typeface="楷体_GB2312" pitchFamily="49" charset="-122"/>
                <a:ea typeface="楷体_GB2312" pitchFamily="49" charset="-122"/>
              </a:rPr>
              <a:t>、依法向本单位提出要求赔偿的权利；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100" lang="en-US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altLang="en-US" b="1" dirty="0" sz="3100" lang="zh-CN" smtClean="0">
                <a:latin typeface="楷体_GB2312" pitchFamily="49" charset="-122"/>
                <a:ea typeface="楷体_GB2312" pitchFamily="49" charset="-122"/>
              </a:rPr>
              <a:t>、获得符合国家标准或行业标准劳动防护用品的权利；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3100" lang="en-US" smtClean="0">
                <a:latin typeface="楷体_GB2312" pitchFamily="49" charset="-122"/>
                <a:ea typeface="楷体_GB2312" pitchFamily="49" charset="-122"/>
              </a:rPr>
              <a:t>8</a:t>
            </a:r>
            <a:r>
              <a:rPr altLang="en-US" b="1" dirty="0" sz="3100" lang="zh-CN" smtClean="0">
                <a:latin typeface="楷体_GB2312" pitchFamily="49" charset="-122"/>
                <a:ea typeface="楷体_GB2312" pitchFamily="49" charset="-122"/>
              </a:rPr>
              <a:t>、获得符合安全生产教育和培训的权利；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zh-CN" dirty="0" lang="en-US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8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416800" cy="1143000"/>
          </a:xfrm>
          <a:solidFill>
            <a:srgbClr val="C00000"/>
          </a:solidFill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rgbClr val="00B050"/>
                </a:solidFill>
              </a:rPr>
              <a:t>员工的权利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矩形 4"/>
          <p:cNvSpPr/>
          <p:nvPr/>
        </p:nvSpPr>
        <p:spPr>
          <a:xfrm>
            <a:off x="1095153" y="4518914"/>
            <a:ext cx="7523774" cy="828188"/>
          </a:xfrm>
          <a:prstGeom prst="rect"/>
          <a:noFill/>
        </p:spPr>
        <p:txBody>
          <a:bodyPr bIns="52144" lIns="104287" rIns="104287" tIns="52144" wrap="none">
            <a:spAutoFit/>
          </a:bodyPr>
          <a:p>
            <a:r>
              <a:rPr altLang="en-US" dirty="0" sz="4800" lang="zh-C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ea typeface="宋体" pitchFamily="2" charset="-122"/>
              </a:rPr>
              <a:t>关注我们获取更多安全资料</a:t>
            </a:r>
          </a:p>
        </p:txBody>
      </p:sp>
      <p:pic>
        <p:nvPicPr>
          <p:cNvPr id="2097153" name="Picture 4" descr="我的公众号二维码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348038" y="981075"/>
            <a:ext cx="3311525" cy="3311525"/>
          </a:xfrm>
          <a:prstGeom prst="rect"/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1447800"/>
            <a:ext cx="7843838" cy="512445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、自律遵规的义务。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、自觉学习安全生产知识的义务。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、危险报告义务。</a:t>
            </a: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Char char=""/>
            </a:pPr>
            <a:endParaRPr altLang="zh-CN" dirty="0" lang="en-US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88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77162" cy="1143000"/>
          </a:xfrm>
          <a:solidFill>
            <a:srgbClr val="C00000"/>
          </a:solidFill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rgbClr val="00B050"/>
                </a:solidFill>
              </a:rPr>
              <a:t>员工的义务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142875"/>
            <a:ext cx="7764463" cy="838200"/>
          </a:xfrm>
          <a:solidFill>
            <a:srgbClr val="C00000"/>
          </a:solidFill>
        </p:spPr>
        <p:txBody>
          <a:bodyPr>
            <a:normAutofit/>
          </a:bodyPr>
          <a:p>
            <a:pPr eaLnBrk="1" fontAlgn="auto" hangingPunct="1">
              <a:spcAft>
                <a:spcPts val="0"/>
              </a:spcAft>
            </a:pPr>
            <a:r>
              <a:rPr altLang="en-US" b="1" dirty="0" sz="4800" lang="zh-CN" smtClean="0">
                <a:solidFill>
                  <a:srgbClr val="FF6600"/>
                </a:solidFill>
                <a:ea typeface="隶书" pitchFamily="49" charset="-122"/>
              </a:rPr>
              <a:t>     </a:t>
            </a:r>
            <a:r>
              <a:rPr altLang="en-US" b="1" dirty="0" sz="4800" lang="zh-CN" smtClean="0">
                <a:solidFill>
                  <a:schemeClr val="tx1"/>
                </a:solidFill>
              </a:rPr>
              <a:t>安全生产的</a:t>
            </a:r>
            <a:r>
              <a:rPr altLang="en-US" b="1" dirty="0" sz="4800" lang="zh-CN" smtClean="0">
                <a:solidFill>
                  <a:srgbClr val="00B050"/>
                </a:solidFill>
              </a:rPr>
              <a:t>四不伤害</a:t>
            </a:r>
            <a:r>
              <a:rPr altLang="en-US" b="1" dirty="0" sz="4800" lang="zh-CN" smtClean="0">
                <a:solidFill>
                  <a:schemeClr val="tx1"/>
                </a:solidFill>
              </a:rPr>
              <a:t>原则</a:t>
            </a:r>
          </a:p>
        </p:txBody>
      </p:sp>
      <p:sp>
        <p:nvSpPr>
          <p:cNvPr id="1048808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736"/>
            <a:ext cx="3717056" cy="392909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altLang="en-US" b="1" dirty="0" sz="2900" lang="zh-CN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不伤害自己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altLang="en-US" b="1" dirty="0" sz="2900" lang="zh-CN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不伤害他人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altLang="en-US" b="1" dirty="0" sz="2900" lang="zh-CN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不被他人伤害</a:t>
            </a:r>
            <a:endParaRPr altLang="zh-CN" b="1" dirty="0" sz="2900" lang="en-US" smtClean="0">
              <a:solidFill>
                <a:schemeClr val="dk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900" lang="en-US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2900" lang="zh-CN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保护他人不受伤害</a:t>
            </a:r>
          </a:p>
        </p:txBody>
      </p:sp>
      <p:pic>
        <p:nvPicPr>
          <p:cNvPr id="2097168" name="Picture 4" descr="lijia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03800" y="1500188"/>
            <a:ext cx="4108450" cy="390207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zh-CN" b="1" dirty="0" lang="en-US" smtClean="0">
                <a:solidFill>
                  <a:schemeClr val="tx1"/>
                </a:solidFill>
                <a:latin typeface="+mn-ea"/>
                <a:cs typeface="+mj-cs"/>
              </a:rPr>
              <a:t>1</a:t>
            </a:r>
            <a:r>
              <a:rPr altLang="zh-CN" b="1" dirty="0" lang="en-US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不伤害</a:t>
            </a:r>
            <a:r>
              <a:rPr altLang="en-US" b="1" dirty="0" lang="zh-CN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自己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</a:p>
        </p:txBody>
      </p:sp>
      <p:sp>
        <p:nvSpPr>
          <p:cNvPr id="1048810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84368" cy="4680520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保持正确的工作状态，是自己健康和生命不受伤害；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掌握自己操作的设备或过程中的危险因素及控制方法；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遵守安全规则，使用必要的防护用品，绝不违章作业；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任何操作和设备都可能是危险的，应确认无伤害威胁后再实施操作；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杜绝侥幸和理所当然心理，莫以患小而为之；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积极参加安全教育训练，提高识别和处理危险的能力；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虚心接受他人对自己不安全行为的的纠正。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zh-CN" dirty="0" sz="2800" lang="en-US" smtClean="0">
              <a:solidFill>
                <a:srgbClr val="800000"/>
              </a:solidFill>
              <a:ea typeface="隶书" pitchFamily="49" charset="-122"/>
            </a:endParaRP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668344" cy="4349080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自己言行随时会影响他人的安全，不制造安全隐患；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多听、多看、多问，随时与人沟通协商；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启动、操作、维修、清洁、保养设备时，要确保他人免受影响；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对安全规定、标示或指令、认真理解后才执行；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不默许、纵容他人违规行为，及时提醒。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zh-CN" dirty="0" sz="2800" lang="en-US" smtClean="0">
              <a:solidFill>
                <a:srgbClr val="800000"/>
              </a:solidFill>
              <a:ea typeface="隶书" pitchFamily="49" charset="-122"/>
            </a:endParaRPr>
          </a:p>
        </p:txBody>
      </p:sp>
      <p:sp>
        <p:nvSpPr>
          <p:cNvPr id="10488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zh-CN" b="1" dirty="0" lang="en-US" smtClean="0">
                <a:solidFill>
                  <a:schemeClr val="tx1"/>
                </a:solidFill>
                <a:latin typeface="+mn-ea"/>
                <a:cs typeface="+mj-cs"/>
              </a:rPr>
              <a:t>2</a:t>
            </a:r>
            <a:r>
              <a:rPr altLang="zh-CN" b="1" dirty="0" lang="en-US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不伤害</a:t>
            </a:r>
            <a:r>
              <a:rPr altLang="en-US" b="1" dirty="0" lang="zh-CN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他人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zh-CN" b="1" dirty="0" lang="en-US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</a:t>
            </a:r>
            <a:r>
              <a:rPr altLang="en-US" b="1" dirty="0" lang="zh-CN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被别人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伤害（行为规范）</a:t>
            </a:r>
          </a:p>
        </p:txBody>
      </p:sp>
      <p:sp>
        <p:nvSpPr>
          <p:cNvPr id="104881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812360" cy="3773016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提高自我保护意识，提高警惕，及时发现并报告危险；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用自己的安全知识经验，帮助他人提高事故预防技能；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不忽视已标示的潜在危险并远离之；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及时纠正他人可能危害自己的不安全行为；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冷静处理所遇到的突发事件；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正确应用所掌握的安全技能；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敢于拒绝他人的违章指挥。</a:t>
            </a:r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zh-CN" b="1" dirty="0" sz="4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4400" lang="zh-CN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保护他人</a:t>
            </a:r>
            <a:r>
              <a:rPr altLang="en-US" b="1" dirty="0" sz="4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不受伤害</a:t>
            </a: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</a:p>
        </p:txBody>
      </p:sp>
      <p:sp>
        <p:nvSpPr>
          <p:cNvPr id="1048816" name="矩形 3"/>
          <p:cNvSpPr>
            <a:spLocks noChangeArrowheads="1"/>
          </p:cNvSpPr>
          <p:nvPr/>
        </p:nvSpPr>
        <p:spPr bwMode="auto">
          <a:xfrm>
            <a:off x="1116013" y="1997075"/>
            <a:ext cx="7056437" cy="41703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1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、任何人在任何地方发现任何事故隐患都要主动告知或提示他人；</a:t>
            </a:r>
            <a:endParaRPr altLang="zh-CN" b="1" sz="2400" lang="en-US">
              <a:latin typeface="楷体_GB2312"/>
              <a:ea typeface="楷体_GB2312"/>
              <a:cs typeface="楷体_GB2312"/>
            </a:endParaRPr>
          </a:p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2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、提示他人遵守各项规章制度和安全操作规范；</a:t>
            </a:r>
            <a:endParaRPr altLang="zh-CN" b="1" sz="2400" lang="en-US">
              <a:latin typeface="楷体_GB2312"/>
              <a:ea typeface="楷体_GB2312"/>
              <a:cs typeface="楷体_GB2312"/>
            </a:endParaRPr>
          </a:p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3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、提出安全建议，互相交流，向他人传递有用的信息；</a:t>
            </a:r>
            <a:endParaRPr altLang="zh-CN" b="1" sz="2400" lang="en-US">
              <a:latin typeface="楷体_GB2312"/>
              <a:ea typeface="楷体_GB2312"/>
              <a:cs typeface="楷体_GB2312"/>
            </a:endParaRPr>
          </a:p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4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、视安全为集体的荣誉，为团队贡献安全知识，与他人分享经验；</a:t>
            </a:r>
            <a:endParaRPr altLang="zh-CN" b="1" sz="2400" lang="en-US">
              <a:latin typeface="楷体_GB2312"/>
              <a:ea typeface="楷体_GB2312"/>
              <a:cs typeface="楷体_GB2312"/>
            </a:endParaRPr>
          </a:p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5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、关注他人身体、精神状况等异常变化；</a:t>
            </a:r>
            <a:endParaRPr altLang="zh-CN" b="1" sz="2400" lang="en-US">
              <a:latin typeface="楷体_GB2312"/>
              <a:ea typeface="楷体_GB2312"/>
              <a:cs typeface="楷体_GB2312"/>
            </a:endParaRPr>
          </a:p>
          <a:p>
            <a:pPr indent="-282575" marL="36512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altLang="zh-CN" b="1" sz="2400" lang="en-US">
                <a:latin typeface="楷体_GB2312"/>
                <a:ea typeface="楷体_GB2312"/>
                <a:cs typeface="楷体_GB2312"/>
              </a:rPr>
              <a:t>6</a:t>
            </a:r>
            <a:r>
              <a:rPr altLang="en-US" b="1" sz="2400" lang="zh-CN">
                <a:latin typeface="楷体_GB2312"/>
                <a:ea typeface="楷体_GB2312"/>
                <a:cs typeface="楷体_GB2312"/>
              </a:rPr>
              <a:t>、一旦发生事故，在保护自己的同时，要主动帮助身边的人摆脱困境。</a:t>
            </a:r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604125" cy="766763"/>
          </a:xfrm>
          <a:solidFill>
            <a:srgbClr val="C00000"/>
          </a:solidFill>
        </p:spPr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chemeClr val="tx1"/>
                </a:solidFill>
              </a:rPr>
              <a:t>生产过程中的</a:t>
            </a:r>
            <a:r>
              <a:rPr altLang="en-US" b="1" dirty="0" lang="zh-CN" smtClean="0">
                <a:solidFill>
                  <a:srgbClr val="00B050"/>
                </a:solidFill>
              </a:rPr>
              <a:t>“三违”</a:t>
            </a:r>
          </a:p>
        </p:txBody>
      </p:sp>
      <p:sp>
        <p:nvSpPr>
          <p:cNvPr id="1048818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12875"/>
            <a:ext cx="7499350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一、违章指挥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二、违章作业</a:t>
            </a:r>
          </a:p>
          <a:p>
            <a:pPr eaLnBrk="1" fontAlgn="auto" hangingPunct="1" indent="-283464" marL="365760">
              <a:lnSpc>
                <a:spcPct val="20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900" lang="zh-CN" smtClean="0">
                <a:latin typeface="楷体_GB2312" pitchFamily="49" charset="-122"/>
                <a:ea typeface="楷体_GB2312" pitchFamily="49" charset="-122"/>
              </a:rPr>
              <a:t>三、违反劳动纪律</a:t>
            </a: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85750"/>
            <a:ext cx="7416800" cy="839788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不安全的</a:t>
            </a:r>
            <a:r>
              <a:rPr altLang="en-US" b="1" dirty="0" lang="zh-CN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心理状态</a:t>
            </a:r>
          </a:p>
        </p:txBody>
      </p:sp>
      <p:sp>
        <p:nvSpPr>
          <p:cNvPr id="1048820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12875"/>
            <a:ext cx="7389812" cy="475297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1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、骄傲自大、争强好胜；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2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、情绪波动、思想不集中；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3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、技术不熟练、遇险惊慌；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4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、盲目自信、思想麻痹；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5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、盲目从众、逆反心理；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6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、侥幸心理。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“违章不一定出事，出事不一定伤人，伤人不一定伤我”。</a:t>
            </a:r>
            <a:endParaRPr altLang="zh-CN" b="1" dirty="0" sz="2400" lang="en-US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7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、惰性心理（“节能心理”）；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endParaRPr altLang="en-US" b="1" dirty="0" sz="2400" lang="zh-CN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endParaRPr altLang="zh-CN" dirty="0" sz="2800" lang="en-US" smtClean="0">
              <a:solidFill>
                <a:srgbClr val="8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196975"/>
            <a:ext cx="7850187" cy="540067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、无所谓心理；无所谓心理常表现为违章或心不在焉、满不在乎。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①是根本没有意识到危险的存在，认为什么乱七八糟规章制度，都是领导拿来卡人的；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②是对安全问题谈起来重要，干起来次要，比起来不要，在行为中根本不把安全条例放在眼里；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③是认为违章是必要的，不违章就干不成活。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、好奇心理（尤其是刚进厂的新员工）。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、工作枯燥、厌倦心理；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11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、错觉、下意识的心理（把实际存在的危险区域错误的感觉为安全区域，结果导致事故发生。）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、环境干扰、判断错误。</a:t>
            </a: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endParaRPr altLang="en-US" b="1" dirty="0" sz="2400" lang="zh-CN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110000"/>
              </a:lnSpc>
              <a:spcAft>
                <a:spcPts val="0"/>
              </a:spcAft>
              <a:buFont typeface="Wingdings 2"/>
              <a:buNone/>
            </a:pPr>
            <a:endParaRPr altLang="en-US" b="1" dirty="0" sz="2400" lang="zh-CN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488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85750"/>
            <a:ext cx="7777162" cy="839788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不安全的</a:t>
            </a:r>
            <a:r>
              <a:rPr altLang="en-US" b="1" dirty="0" lang="zh-CN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心理状态</a:t>
            </a: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559675" cy="792163"/>
          </a:xfr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>
                <a:solidFill>
                  <a:schemeClr val="tx1"/>
                </a:solidFill>
                <a:latin typeface="+mj-lt"/>
                <a:ea typeface="+mj-ea"/>
                <a:cs typeface="+mj-cs"/>
              </a:rPr>
              <a:t>什么是</a:t>
            </a:r>
            <a:r>
              <a:rPr altLang="en-US" b="1" dirty="0" lang="zh-CN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危险因素</a:t>
            </a:r>
          </a:p>
        </p:txBody>
      </p:sp>
      <p:sp>
        <p:nvSpPr>
          <p:cNvPr id="104882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205038"/>
            <a:ext cx="7499350" cy="2989262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altLang="en-US" b="1" dirty="0" sz="2400" lang="zh-CN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危险因素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：指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能对人造成伤亡或对物造成突发性损害的因素。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altLang="en-US" b="1" dirty="0" sz="2400" lang="zh-CN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危险</a:t>
            </a:r>
            <a:r>
              <a:rPr altLang="en-US" b="1" dirty="0" sz="2400" lang="zh-CN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因素产生原因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：存在能量、有害物质和能量、有害物质失去控制两方面综合作用。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None/>
            </a:pP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生产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过程中危险因素是客观存在的，关键是能否控制。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16688" y="4221163"/>
            <a:ext cx="2627312" cy="36036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5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87450" y="2924175"/>
            <a:ext cx="661988" cy="2889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482013" y="2997200"/>
            <a:ext cx="661987" cy="2873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矩形 4"/>
          <p:cNvSpPr/>
          <p:nvPr/>
        </p:nvSpPr>
        <p:spPr>
          <a:xfrm>
            <a:off x="1095153" y="4518914"/>
            <a:ext cx="7597247" cy="843633"/>
          </a:xfrm>
          <a:prstGeom prst="rect"/>
          <a:noFill/>
        </p:spPr>
        <p:txBody>
          <a:bodyPr bIns="52144" lIns="104287" rIns="104287" tIns="52144" wrap="none">
            <a:spAutoFit/>
          </a:bodyPr>
          <a:p>
            <a:r>
              <a:rPr altLang="en-US" dirty="0" sz="4800" lang="zh-C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ea typeface="宋体" pitchFamily="2" charset="-122"/>
              </a:rPr>
              <a:t>关注我们获取更多安全资料</a:t>
            </a:r>
          </a:p>
        </p:txBody>
      </p:sp>
      <p:pic>
        <p:nvPicPr>
          <p:cNvPr id="2097169" name="Picture 3" descr="我的公众号二维码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348038" y="981075"/>
            <a:ext cx="3311525" cy="3311525"/>
          </a:xfrm>
          <a:prstGeom prst="rect"/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1115616" y="928670"/>
            <a:ext cx="7776864" cy="562453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3175" lvl="1" marL="190500">
              <a:spcBef>
                <a:spcPct val="0"/>
              </a:spcBef>
              <a:spcAft>
                <a:spcPts val="0"/>
              </a:spcAft>
              <a:buFont typeface="Verdana"/>
              <a:buNone/>
            </a:pPr>
            <a:r>
              <a:rPr altLang="en-US" b="1" dirty="0" sz="4300" lang="zh-CN">
                <a:solidFill>
                  <a:srgbClr val="C0000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发生安全事故的主要原因是</a:t>
            </a:r>
            <a:r>
              <a:rPr altLang="zh-CN" b="1" dirty="0" sz="4300" lang="en-US">
                <a:solidFill>
                  <a:srgbClr val="C0000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eaLnBrk="1" fontAlgn="auto" hangingPunct="1" indent="3175" lvl="1" marL="190500">
              <a:spcAft>
                <a:spcPts val="0"/>
              </a:spcAft>
              <a:buFont typeface="Wingdings 2" pitchFamily="18" charset="2"/>
              <a:buNone/>
            </a:pPr>
            <a:endParaRPr altLang="zh-CN" dirty="0" sz="3600" lang="en-US">
              <a:solidFill>
                <a:schemeClr val="accent2"/>
              </a:solidFill>
              <a:latin typeface="宋体" pitchFamily="2" charset="-122"/>
            </a:endParaRP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36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en-US" b="1" dirty="0" sz="36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、人的不安全行为；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36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en-US" b="1" dirty="0" sz="36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、物的不安全状态；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36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en-US" b="1" dirty="0" sz="36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、管理上的缺陷。</a:t>
            </a:r>
          </a:p>
          <a:p>
            <a:pPr algn="ctr" eaLnBrk="1" fontAlgn="auto" hangingPunct="1" indent="3175" lvl="1" marL="190500">
              <a:spcAft>
                <a:spcPts val="0"/>
              </a:spcAft>
              <a:buFont typeface="Wingdings 2" pitchFamily="18" charset="2"/>
              <a:buNone/>
            </a:pPr>
            <a:endParaRPr altLang="zh-CN" dirty="0" sz="2400" lang="en-US">
              <a:solidFill>
                <a:schemeClr val="accent2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1142976" y="571480"/>
            <a:ext cx="7848600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3175" lvl="1" marL="190500">
              <a:spcBef>
                <a:spcPct val="0"/>
              </a:spcBef>
              <a:spcAft>
                <a:spcPts val="0"/>
              </a:spcAft>
              <a:buFont typeface="Verdana"/>
              <a:buNone/>
            </a:pPr>
            <a:r>
              <a:rPr altLang="en-US" b="1" dirty="0" sz="4300" lang="zh-CN">
                <a:solidFill>
                  <a:srgbClr val="C0000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人的不安全行为：	</a:t>
            </a:r>
          </a:p>
          <a:p>
            <a:pPr eaLnBrk="1" fontAlgn="auto" hangingPunct="1" indent="3175" lvl="1" marL="190500">
              <a:spcAft>
                <a:spcPts val="0"/>
              </a:spcAft>
              <a:buFont typeface="Wingdings 2" pitchFamily="18" charset="2"/>
              <a:buNone/>
            </a:pPr>
            <a:endParaRPr altLang="en-US" dirty="0" sz="2400" lang="zh-CN">
              <a:solidFill>
                <a:schemeClr val="accent2"/>
              </a:solidFill>
              <a:latin typeface="宋体" pitchFamily="2" charset="-122"/>
            </a:endParaRP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、麻痹侥幸心理，工作蛮干，在“不可能意识”的行为中，发生了安全事故。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、不正确佩戴或使用安全防护用品。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、机器在运转时进行检修、调整，清扫等作业。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、在有可能发生坠落物、吊装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物下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冒险通过、停留。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、在作业和危险场所随意走、攀、坐、靠的不规范行为。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、操作和作业，违反安全规章制度和安全操作规程、未制定相应的安全防护措施，如动用明火、进入有限空间、上锁挂牌、化学品使用等。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endParaRPr altLang="zh-CN" b="1" dirty="0" sz="2400" lang="en-US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1142976" y="571480"/>
            <a:ext cx="7848600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、违规擅自进入消防重地等。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、违规使用非专用工具、设备或用手代替工具作业。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精神疲惫、酒后上班、睡岗、擅自离岗、干与本质工作无关的事，以及工作时注意力不集中，思想麻痹。</a:t>
            </a:r>
          </a:p>
          <a:p>
            <a:pPr eaLnBrk="1" fontAlgn="auto" hangingPunct="1" indent="-283464" lvl="1" marL="365760"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、管理者思想上安全意识淡薄，安全法律责任观念不强；在行动上不学习、不贯彻落实公司各种安全规章制度，尤其是安全检查、安全教育制度，这是最大的不安全行为。</a:t>
            </a:r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1043608" y="714356"/>
            <a:ext cx="8100392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3175" lvl="1" marL="19050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Verdana"/>
              <a:buNone/>
            </a:pPr>
            <a:r>
              <a:rPr altLang="en-US" b="1" dirty="0" sz="4300" lang="zh-CN">
                <a:solidFill>
                  <a:srgbClr val="C0000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物的不安全状态：</a:t>
            </a:r>
          </a:p>
          <a:p>
            <a:pPr eaLnBrk="1" fontAlgn="auto" hangingPunct="1" indent="3175" lvl="1" marL="190500">
              <a:spcAft>
                <a:spcPts val="0"/>
              </a:spcAft>
              <a:buFont typeface="Wingdings 2" pitchFamily="18" charset="2"/>
              <a:buNone/>
            </a:pPr>
            <a:r>
              <a:rPr altLang="en-US" dirty="0" sz="3200" lang="zh-CN">
                <a:solidFill>
                  <a:schemeClr val="accent2"/>
                </a:solidFill>
                <a:latin typeface="Arial"/>
              </a:rPr>
              <a:t> </a:t>
            </a:r>
            <a:endParaRPr altLang="en-US" dirty="0" sz="3200" lang="zh-CN">
              <a:solidFill>
                <a:schemeClr val="accent2"/>
              </a:solidFill>
              <a:latin typeface="宋体" pitchFamily="2" charset="-122"/>
            </a:endParaRP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、机械、电气设备带“病”作业。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、机械、电气等设备在设计上不科学，形成安全隐患。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、防护、保险、警示等装置缺乏或有缺陷。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、物体的固有性质和建造设计使其存在不安全状态。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、设备安装不规范、维修保养不标准、使用超期、老化。 </a:t>
            </a:r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Rectangle 2"/>
          <p:cNvSpPr>
            <a:spLocks noRot="1" noGrp="1" noChangeArrowheads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p>
            <a:pPr eaLnBrk="1" fontAlgn="auto" hangingPunct="1" indent="3175" lvl="1" marL="190500">
              <a:lnSpc>
                <a:spcPct val="110000"/>
              </a:lnSpc>
              <a:spcAft>
                <a:spcPts val="0"/>
              </a:spcAft>
              <a:buClr>
                <a:schemeClr val="accent1"/>
              </a:buClr>
            </a:pPr>
            <a:r>
              <a:rPr altLang="en-US" b="1" dirty="0" kern="1200" lang="zh-CN">
                <a:solidFill>
                  <a:srgbClr val="00B05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事故调查处理</a:t>
            </a:r>
          </a:p>
        </p:txBody>
      </p:sp>
      <p:sp>
        <p:nvSpPr>
          <p:cNvPr id="1048843" name="Rectangle 3"/>
          <p:cNvSpPr>
            <a:spLocks noRot="1" noGrp="1" noChangeArrowheads="1"/>
          </p:cNvSpPr>
          <p:nvPr>
            <p:ph idx="1"/>
          </p:nvPr>
        </p:nvSpPr>
        <p:spPr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4000" lang="zh-CN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坚持</a:t>
            </a:r>
            <a:r>
              <a:rPr altLang="en-US" b="1" dirty="0" sz="4000" lang="zh-CN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“四不放过的原则”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、事故原因不查清不放过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、事故责任者得不到处理不放过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、整改措施不落实不放过</a:t>
            </a:r>
          </a:p>
          <a:p>
            <a:pPr eaLnBrk="1" fontAlgn="auto" hangingPunct="1" indent="-283464" lvl="1" marL="36576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、事故责任者和群众不受到教育不放过”</a:t>
            </a:r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971550" y="981075"/>
            <a:ext cx="8001000" cy="56896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5833" lnSpcReduction="10000"/>
          </a:bodyPr>
          <a:p>
            <a:pPr eaLnBrk="1" fontAlgn="auto" hangingPunct="1" indent="-283464" lvl="1" marL="36576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任何生产过程都要进行标准化，严格按</a:t>
            </a:r>
            <a:r>
              <a:rPr altLang="en-US" b="1" dirty="0" sz="24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标准化操作规程进行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操作。</a:t>
            </a:r>
          </a:p>
          <a:p>
            <a:pPr eaLnBrk="1" fontAlgn="auto" hangingPunct="1" indent="-283464" lvl="1" marL="36576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根据生产程序的可能性，列出每一个程序可能发生的事故，以及发生事故的先兆，培养员工对事故先兆的敏感性。</a:t>
            </a:r>
          </a:p>
          <a:p>
            <a:pPr eaLnBrk="1" fontAlgn="auto" hangingPunct="1" indent="-283464" lvl="1" marL="36576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认识到安全生产的重要性，以及安全事故带来的巨大危害性。 </a:t>
            </a:r>
            <a:endParaRPr altLang="zh-CN" b="1" dirty="0" sz="2400" lang="en-US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lvl="1" marL="36576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24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altLang="zh-CN" b="1" dirty="0" sz="2400" lang="en-US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altLang="en-US" b="1" dirty="0" sz="2400" lang="zh-CN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任何程序上一旦发现生产安全事故的隐患，要及时的报告，要及时的排除。即使有一些小事故发生，可能是避免不了或者经常发生，也应引起足够的重视，要及时排除。当事人即使不能排除，也应该向安全负责人报告，以便找出这些小事故的隐患，及时排除，避免安全事故的发生。</a:t>
            </a:r>
          </a:p>
        </p:txBody>
      </p:sp>
      <p:sp>
        <p:nvSpPr>
          <p:cNvPr id="1048845" name="Text Box 3"/>
          <p:cNvSpPr txBox="1">
            <a:spLocks noChangeArrowheads="1"/>
          </p:cNvSpPr>
          <p:nvPr/>
        </p:nvSpPr>
        <p:spPr bwMode="auto">
          <a:xfrm>
            <a:off x="1714500" y="214313"/>
            <a:ext cx="2036763" cy="579437"/>
          </a:xfrm>
          <a:prstGeom prst="rect"/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p>
            <a:pPr algn="r">
              <a:spcBef>
                <a:spcPct val="20000"/>
              </a:spcBef>
            </a:pPr>
            <a:endParaRPr altLang="zh-CN" sz="3200" lang="zh-CN">
              <a:latin typeface="Gill Sans MT"/>
              <a:ea typeface="华文中宋" pitchFamily="2" charset="-122"/>
            </a:endParaRPr>
          </a:p>
        </p:txBody>
      </p:sp>
      <p:sp>
        <p:nvSpPr>
          <p:cNvPr id="1048846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5543550" cy="769937"/>
          </a:xfrm>
          <a:prstGeom prst="rect"/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p>
            <a:pPr fontAlgn="auto" indent="3175" lvl="1" marL="190500">
              <a:lnSpc>
                <a:spcPct val="110000"/>
              </a:lnSpc>
              <a:spcAft>
                <a:spcPts val="0"/>
              </a:spcAft>
              <a:buClr>
                <a:schemeClr val="accent1"/>
              </a:buClr>
            </a:pPr>
            <a:r>
              <a:rPr altLang="en-US" b="1" dirty="0" sz="4300" lang="zh-CN">
                <a:solidFill>
                  <a:srgbClr val="C00000"/>
                </a:solidFill>
                <a:effectLst>
                  <a:outerShdw algn="tl" blurRad="50000" dir="5400000" dist="3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安全生产管理要求</a:t>
            </a:r>
          </a:p>
        </p:txBody>
      </p:sp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Rectangle 2"/>
          <p:cNvSpPr>
            <a:spLocks noRot="1" noGrp="1" noChangeArrowheads="1"/>
          </p:cNvSpPr>
          <p:nvPr>
            <p:ph idx="1"/>
          </p:nvPr>
        </p:nvSpPr>
        <p:spPr>
          <a:xfrm>
            <a:off x="1571625" y="285750"/>
            <a:ext cx="5286375" cy="603885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endParaRPr altLang="zh-CN" dirty="0" sz="2000" lang="en-US" smtClean="0">
              <a:latin typeface="黑体" pitchFamily="2" charset="-122"/>
              <a:ea typeface="黑体" pitchFamily="2" charset="-122"/>
            </a:endParaRP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宁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为安全憔悴       不为事故流泪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心中多一点警惕     家里少一分担忧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严为安全之本       松为事故之源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生命与安全一线牵   安全与幸福两相连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安全警钟长鸣       幸福伴君同行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无情于违章惩处     有情于家庭幸福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宁流一身汗         不流一滴血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实现安全生产是职工最大的福利</a:t>
            </a:r>
          </a:p>
          <a:p>
            <a:pPr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安全像只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弓，不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拉它就松 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             要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想保安全，常把弓弦绷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条条规章血写成     人人必须严执行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违章作业等于自杀   违章指挥等于杀人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当你违章作业之际   正是灾难降临之时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安全是无形的节约   事故是有形的浪费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严是爱，松是害     严中自有真情在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无人故意出事故     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事故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出于无意中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严是爱，松是害    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 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搞好安全利三代</a:t>
            </a:r>
          </a:p>
          <a:p>
            <a:pPr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防事故年年平安福滿门  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                                     讲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安全人人健康乐万家</a:t>
            </a:r>
          </a:p>
          <a:p>
            <a:pPr algn="just" eaLnBrk="1" fontAlgn="auto" hangingPunct="1" indent="-283464" marL="365760">
              <a:lnSpc>
                <a:spcPct val="8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安全是朵幸福花   </a:t>
            </a:r>
            <a:r>
              <a:rPr altLang="en-US" dirty="0" sz="2000" lang="zh-CN" smtClean="0">
                <a:latin typeface="黑体" pitchFamily="2" charset="-122"/>
                <a:ea typeface="黑体" pitchFamily="2" charset="-122"/>
              </a:rPr>
              <a:t>  众人</a:t>
            </a:r>
            <a:r>
              <a:rPr altLang="en-US" dirty="0" sz="2000" lang="zh-CN">
                <a:latin typeface="黑体" pitchFamily="2" charset="-122"/>
                <a:ea typeface="黑体" pitchFamily="2" charset="-122"/>
              </a:rPr>
              <a:t>浇筑美如画。           </a:t>
            </a:r>
          </a:p>
        </p:txBody>
      </p:sp>
      <p:pic>
        <p:nvPicPr>
          <p:cNvPr id="2097170" name="Picture 3" descr="a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188" y="2643188"/>
            <a:ext cx="1655762" cy="2133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1" name="Picture 4" descr="tu0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215188" y="285750"/>
            <a:ext cx="1706562" cy="2133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7875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Ctr="0" bIns="45720" compatLnSpc="1" lIns="91440" numCol="1" rIns="91440" tIns="45720" vert="horz" wrap="square">
            <a:prstTxWarp prst="textNoShape"/>
          </a:bodyPr>
          <a:p>
            <a:pPr eaLnBrk="1" hangingPunct="1" indent="-342900" marL="342900">
              <a:lnSpc>
                <a:spcPct val="110000"/>
              </a:lnSpc>
              <a:buClr>
                <a:schemeClr val="accent1"/>
              </a:buClr>
            </a:pPr>
            <a:r>
              <a:rPr altLang="en-US" b="1" sz="3900" lang="zh-C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员工安全生产岗位职责</a:t>
            </a:r>
          </a:p>
        </p:txBody>
      </p:sp>
      <p:sp>
        <p:nvSpPr>
          <p:cNvPr id="1048849" name="内容占位符 2"/>
          <p:cNvSpPr>
            <a:spLocks noGrp="1"/>
          </p:cNvSpPr>
          <p:nvPr>
            <p:ph idx="1"/>
          </p:nvPr>
        </p:nvSpPr>
        <p:spPr>
          <a:xfrm>
            <a:off x="1428750" y="1428750"/>
            <a:ext cx="7497763" cy="48006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p>
            <a:pPr eaLnBrk="1" fontAlgn="auto" hangingPunct="1" indent="-283464" lvl="1" marL="36576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安全生产人人有责，我们自愿履行各自的岗位安全职责，对本职范围内的安全生产负直接责任。并对本职范围内的安全工作承担相应的经济处罚和行政 、法律责任。</a:t>
            </a:r>
          </a:p>
          <a:p>
            <a:pPr eaLnBrk="1" fontAlgn="auto" hangingPunct="1" indent="-283464" lvl="1" marL="36576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严格遵守安全生产操作规程，严格遵守劳动、操作、工艺、施工要求和工作纪律。服从管理，正确佩戴和使用劳动防护用品。</a:t>
            </a:r>
          </a:p>
          <a:p>
            <a:pPr eaLnBrk="1" fontAlgn="auto" hangingPunct="1" indent="-283464" lvl="1" marL="36576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认真执行安全用电、安全检修、安全操作等作业岗位的安全管理制度和规定，不违章作业</a:t>
            </a: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不违章指挥</a:t>
            </a: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不违反劳动纪律。严格遵守“三不伤害”原则。</a:t>
            </a:r>
          </a:p>
          <a:p>
            <a:pPr eaLnBrk="1" fontAlgn="auto" hangingPunct="1" indent="-283464" lvl="1" marL="36576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18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altLang="en-US" b="1" dirty="0" sz="18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在发现事故隐患或不安全因素时，及时如实向上级报告，把事故消灭在萌芽状态。发生事故时及时正确参与抢险救援，并保护现场，配合和协助事故调查。</a:t>
            </a:r>
            <a:endParaRPr altLang="en-US" b="1" dirty="0" sz="1800" lang="zh-CN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7163" cy="1071562"/>
          </a:xfr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p>
            <a:pPr eaLnBrk="1" fontAlgn="auto" hangingPunct="1">
              <a:spcAft>
                <a:spcPts val="0"/>
              </a:spcAft>
            </a:pPr>
            <a:r>
              <a:rPr altLang="en-US" b="1" dirty="0" sz="3600" lang="zh-CN" smtClean="0">
                <a:solidFill>
                  <a:srgbClr val="FF3300"/>
                </a:solidFill>
              </a:rPr>
              <a:t>                      </a:t>
            </a:r>
            <a:r>
              <a:rPr altLang="zh-CN" b="1" dirty="0" sz="3600" lang="en-US" smtClean="0">
                <a:solidFill>
                  <a:srgbClr val="FF3300"/>
                </a:solidFill>
              </a:rPr>
              <a:t/>
            </a:r>
            <a:br>
              <a:rPr altLang="zh-CN" b="1" dirty="0" sz="3600" lang="en-US" smtClean="0">
                <a:solidFill>
                  <a:srgbClr val="FF3300"/>
                </a:solidFill>
              </a:rPr>
            </a:br>
            <a:r>
              <a:rPr altLang="en-US" b="1" dirty="0" sz="2400" lang="zh-CN" smtClean="0">
                <a:solidFill>
                  <a:schemeClr val="tx1"/>
                </a:solidFill>
              </a:rPr>
              <a:t>案例</a:t>
            </a:r>
            <a:r>
              <a:rPr altLang="zh-CN" b="1" dirty="0" sz="2400" lang="en-US" smtClean="0">
                <a:solidFill>
                  <a:schemeClr val="tx1"/>
                </a:solidFill>
                <a:latin typeface="+mn-ea"/>
              </a:rPr>
              <a:t>1</a:t>
            </a:r>
            <a:r>
              <a:rPr altLang="en-US" b="1" dirty="0" sz="3200" lang="zh-CN" smtClean="0">
                <a:solidFill>
                  <a:schemeClr val="accent1"/>
                </a:solidFill>
              </a:rPr>
              <a:t>昆山 “</a:t>
            </a:r>
            <a:r>
              <a:rPr altLang="zh-CN" b="1" dirty="0" sz="3200" lang="en-US" smtClean="0">
                <a:solidFill>
                  <a:schemeClr val="accent1"/>
                </a:solidFill>
              </a:rPr>
              <a:t>8·2”</a:t>
            </a:r>
            <a:r>
              <a:rPr altLang="en-US" b="1" dirty="0" sz="3200" lang="zh-CN" smtClean="0">
                <a:solidFill>
                  <a:schemeClr val="accent1"/>
                </a:solidFill>
              </a:rPr>
              <a:t>特别重大铝粉尘爆炸事故</a:t>
            </a:r>
            <a:r>
              <a:rPr altLang="en-US" b="1" dirty="0" sz="3600" lang="zh-CN" smtClean="0">
                <a:solidFill>
                  <a:srgbClr val="C00000"/>
                </a:solidFill>
              </a:rPr>
              <a:t/>
            </a:r>
            <a:br>
              <a:rPr altLang="en-US" b="1" dirty="0" sz="3600" lang="zh-CN" smtClean="0">
                <a:solidFill>
                  <a:srgbClr val="C00000"/>
                </a:solidFill>
              </a:rPr>
            </a:br>
            <a:endParaRPr altLang="en-US" dirty="0" sz="3600" lang="zh-CN">
              <a:solidFill>
                <a:srgbClr val="FF3300"/>
              </a:solidFill>
            </a:endParaRPr>
          </a:p>
        </p:txBody>
      </p:sp>
      <p:pic>
        <p:nvPicPr>
          <p:cNvPr id="2097158" name="图片 5" descr="H:\合肥员工入职安全培训\8.2事故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03350" y="1557338"/>
            <a:ext cx="3938588" cy="3127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图片 6" descr="H:\合肥员工入职安全培训\8.2事故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572000" y="3068638"/>
            <a:ext cx="3675063" cy="27209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87" name="矩形 7"/>
          <p:cNvSpPr>
            <a:spLocks noChangeArrowheads="1"/>
          </p:cNvSpPr>
          <p:nvPr/>
        </p:nvSpPr>
        <p:spPr bwMode="auto">
          <a:xfrm>
            <a:off x="1403350" y="4868863"/>
            <a:ext cx="2881313" cy="891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altLang="zh-CN" b="1" lang="en-US">
                <a:latin typeface="Gill Sans MT"/>
                <a:ea typeface="华文中宋" pitchFamily="2" charset="-122"/>
              </a:rPr>
              <a:t>2014</a:t>
            </a:r>
            <a:r>
              <a:rPr altLang="zh-CN" b="1" lang="zh-CN">
                <a:latin typeface="Gill Sans MT"/>
                <a:ea typeface="华文中宋" pitchFamily="2" charset="-122"/>
              </a:rPr>
              <a:t>年</a:t>
            </a:r>
            <a:r>
              <a:rPr altLang="zh-CN" b="1" lang="en-US">
                <a:latin typeface="Gill Sans MT"/>
                <a:ea typeface="华文中宋" pitchFamily="2" charset="-122"/>
              </a:rPr>
              <a:t>8</a:t>
            </a:r>
            <a:r>
              <a:rPr altLang="zh-CN" b="1" lang="zh-CN">
                <a:latin typeface="Gill Sans MT"/>
                <a:ea typeface="华文中宋" pitchFamily="2" charset="-122"/>
              </a:rPr>
              <a:t>月</a:t>
            </a:r>
            <a:r>
              <a:rPr altLang="zh-CN" b="1" lang="en-US">
                <a:latin typeface="Gill Sans MT"/>
                <a:ea typeface="华文中宋" pitchFamily="2" charset="-122"/>
              </a:rPr>
              <a:t>2</a:t>
            </a:r>
            <a:r>
              <a:rPr altLang="zh-CN" b="1" lang="zh-CN">
                <a:latin typeface="Gill Sans MT"/>
                <a:ea typeface="华文中宋" pitchFamily="2" charset="-122"/>
              </a:rPr>
              <a:t>日</a:t>
            </a:r>
            <a:r>
              <a:rPr altLang="en-US" b="1" lang="zh-CN">
                <a:latin typeface="Gill Sans MT"/>
                <a:ea typeface="华文中宋" pitchFamily="2" charset="-122"/>
              </a:rPr>
              <a:t>昆山金属制造厂</a:t>
            </a:r>
            <a:r>
              <a:rPr altLang="zh-CN" b="1" lang="en-US">
                <a:latin typeface="Gill Sans MT"/>
                <a:ea typeface="华文中宋" pitchFamily="2" charset="-122"/>
              </a:rPr>
              <a:t>  </a:t>
            </a:r>
            <a:r>
              <a:rPr altLang="zh-CN" b="1" lang="zh-CN">
                <a:latin typeface="Gill Sans MT"/>
                <a:ea typeface="华文中宋" pitchFamily="2" charset="-122"/>
              </a:rPr>
              <a:t>死亡</a:t>
            </a:r>
            <a:r>
              <a:rPr altLang="zh-CN" b="1" lang="en-US">
                <a:latin typeface="Gill Sans MT"/>
                <a:ea typeface="华文中宋" pitchFamily="2" charset="-122"/>
              </a:rPr>
              <a:t>97</a:t>
            </a:r>
            <a:r>
              <a:rPr altLang="zh-CN" b="1" lang="zh-CN">
                <a:latin typeface="Gill Sans MT"/>
                <a:ea typeface="华文中宋" pitchFamily="2" charset="-122"/>
              </a:rPr>
              <a:t>人，受伤</a:t>
            </a:r>
            <a:r>
              <a:rPr altLang="zh-CN" b="1" lang="en-US">
                <a:latin typeface="Gill Sans MT"/>
                <a:ea typeface="华文中宋" pitchFamily="2" charset="-122"/>
              </a:rPr>
              <a:t>185</a:t>
            </a:r>
            <a:r>
              <a:rPr altLang="zh-CN" b="1" lang="zh-CN">
                <a:latin typeface="Gill Sans MT"/>
                <a:ea typeface="华文中宋" pitchFamily="2" charset="-122"/>
              </a:rPr>
              <a:t>人</a:t>
            </a:r>
            <a:r>
              <a:rPr altLang="zh-CN" b="1" lang="en-US">
                <a:latin typeface="Gill Sans MT"/>
                <a:ea typeface="华文中宋" pitchFamily="2" charset="-122"/>
              </a:rPr>
              <a:t>  </a:t>
            </a:r>
            <a:r>
              <a:rPr altLang="zh-CN" b="1" lang="zh-CN">
                <a:latin typeface="Gill Sans MT"/>
                <a:ea typeface="华文中宋" pitchFamily="2" charset="-122"/>
              </a:rPr>
              <a:t>直接经济损失</a:t>
            </a:r>
            <a:r>
              <a:rPr altLang="zh-CN" b="1" lang="en-US">
                <a:latin typeface="Gill Sans MT"/>
                <a:ea typeface="华文中宋" pitchFamily="2" charset="-122"/>
              </a:rPr>
              <a:t>3.51</a:t>
            </a:r>
            <a:r>
              <a:rPr altLang="zh-CN" b="1" lang="zh-CN">
                <a:latin typeface="Gill Sans MT"/>
                <a:ea typeface="华文中宋" pitchFamily="2" charset="-122"/>
              </a:rPr>
              <a:t>亿元</a:t>
            </a:r>
            <a:endParaRPr altLang="en-US" b="1" lang="zh-CN">
              <a:latin typeface="Gill Sans MT"/>
              <a:ea typeface="华文中宋" pitchFamily="2" charset="-122"/>
            </a:endParaRPr>
          </a:p>
        </p:txBody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标题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777875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Ctr="0" bIns="45720" compatLnSpc="1" lIns="91440" numCol="1" rIns="91440" tIns="45720" vert="horz" wrap="square">
            <a:prstTxWarp prst="textNoShape"/>
          </a:bodyPr>
          <a:p>
            <a:pPr eaLnBrk="1" hangingPunct="1" indent="-342900" marL="342900">
              <a:lnSpc>
                <a:spcPct val="110000"/>
              </a:lnSpc>
              <a:buClr>
                <a:schemeClr val="accent1"/>
              </a:buClr>
            </a:pPr>
            <a:r>
              <a:rPr altLang="en-US" b="1" sz="3900" lang="zh-C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员工安全生产岗位职责</a:t>
            </a:r>
          </a:p>
        </p:txBody>
      </p:sp>
      <p:sp>
        <p:nvSpPr>
          <p:cNvPr id="1048851" name="内容占位符 2"/>
          <p:cNvSpPr>
            <a:spLocks noGrp="1"/>
          </p:cNvSpPr>
          <p:nvPr>
            <p:ph idx="1"/>
          </p:nvPr>
        </p:nvSpPr>
        <p:spPr>
          <a:xfrm>
            <a:off x="1116013" y="1484313"/>
            <a:ext cx="7818437" cy="48006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lvl="1" marL="36576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正确操作、精心维护设备，妥善保管、正确使用各种防护器具和消防器材，保持作业环境整洁，搞好文明生产。</a:t>
            </a:r>
          </a:p>
          <a:p>
            <a:pPr eaLnBrk="1" fontAlgn="auto" hangingPunct="1" indent="-283464" lvl="1" marL="36576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积极参加各种安全培训教育活动、岗位技术练兵和事故预案演练。掌握本职工作所需的安全生产知识，提高安全生产技能、增强事故预防能力和应急处理能力</a:t>
            </a:r>
          </a:p>
          <a:p>
            <a:pPr eaLnBrk="1" fontAlgn="auto" hangingPunct="1" indent="-283464" lvl="1" marL="36576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拒绝违章指挥，对他人违章作业加以劝阻和制止，并及时报告。</a:t>
            </a:r>
          </a:p>
          <a:p>
            <a:pPr eaLnBrk="1" fontAlgn="auto" hangingPunct="1" indent="-283464" lvl="1" marL="36576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服从管理、服从指挥、遵守制度、爱岗敬业。</a:t>
            </a:r>
          </a:p>
          <a:p>
            <a:pPr eaLnBrk="1" fontAlgn="auto" hangingPunct="1" indent="-283464" lvl="1" marL="36576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en-US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及时、认真履行</a:t>
            </a:r>
            <a:r>
              <a:rPr altLang="zh-CN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岗位说明书</a:t>
            </a:r>
            <a:r>
              <a:rPr altLang="zh-CN" b="1" dirty="0" sz="2100" lang="en-US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altLang="en-US" b="1" dirty="0" sz="2100" lang="zh-CN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中关于安全管理和操作的各项职责。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en-US" dirty="0" lang="zh-CN"/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dirty="0" lang="zh-CN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altLang="en-US" b="1" dirty="0" lang="zh-CN" smtClean="0">
                <a:solidFill>
                  <a:srgbClr val="C00000"/>
                </a:solidFill>
              </a:rPr>
              <a:t>公司通用规章制度</a:t>
            </a:r>
            <a:endParaRPr altLang="en-US" b="1" dirty="0" lang="zh-CN">
              <a:solidFill>
                <a:srgbClr val="C00000"/>
              </a:solidFill>
            </a:endParaRPr>
          </a:p>
        </p:txBody>
      </p:sp>
      <p:sp>
        <p:nvSpPr>
          <p:cNvPr id="104885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1.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不准在公司造谣生事，惹是生非做影响损坏公司声誉和利益的事。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2.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进入公司生产区域正确佩戴和使用劳动防护用品。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3.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不准在公司打架斗殴。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4.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不准在厂区私自乱拉乱接电源线，不准在宿舍及办公区域使用高功率电器。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5.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不得破坏公司消防器材和消防设备，不得在厂区点明火。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6.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未经允许不得进入禁止区域（如搅拌楼、配料室、高压电房、仓库、领导办公室、特种设备控制室、技术部实验室等）。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7.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上下班在厂区注意避让车辆，注意交通安全。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8.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不准带小孩出入生产区域。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9.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不准在宿舍区域及办公区域大声喧哗，影响他人休息或工作。</a:t>
            </a:r>
          </a:p>
          <a:p>
            <a:pPr eaLnBrk="1" hangingPunct="1" indent="-282575" lvl="1" marL="365125">
              <a:lnSpc>
                <a:spcPts val="25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r>
              <a:rPr altLang="zh-CN" b="1" sz="1900" lang="en-US" smtClean="0">
                <a:latin typeface="楷体_GB2312"/>
                <a:ea typeface="楷体_GB2312"/>
                <a:cs typeface="楷体_GB2312"/>
              </a:rPr>
              <a:t>10</a:t>
            </a:r>
            <a:r>
              <a:rPr altLang="en-US" b="1" sz="1900" lang="zh-CN" smtClean="0">
                <a:latin typeface="楷体_GB2312"/>
                <a:ea typeface="楷体_GB2312"/>
                <a:cs typeface="楷体_GB2312"/>
              </a:rPr>
              <a:t>未经批准不得私自带外来人员进入生产现场参观及拍照。</a:t>
            </a:r>
          </a:p>
          <a:p>
            <a:pPr eaLnBrk="1" hangingPunct="1" indent="-282575" lvl="1" marL="365125">
              <a:lnSpc>
                <a:spcPct val="180000"/>
              </a:lnSpc>
              <a:spcBef>
                <a:spcPts val="600"/>
              </a:spcBef>
              <a:buSzPct val="80000"/>
              <a:buFont typeface="Verdana" pitchFamily="34" charset="0"/>
              <a:buNone/>
            </a:pPr>
            <a:endParaRPr altLang="en-US" b="1" sz="1900" lang="zh-CN" smtClean="0"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内容占位符 2"/>
          <p:cNvSpPr>
            <a:spLocks noGrp="1"/>
          </p:cNvSpPr>
          <p:nvPr>
            <p:ph idx="1"/>
          </p:nvPr>
        </p:nvSpPr>
        <p:spPr>
          <a:xfrm>
            <a:off x="1116013" y="333375"/>
            <a:ext cx="7812087" cy="4800600"/>
          </a:xfrm>
        </p:spPr>
        <p:txBody>
          <a:bodyPr>
            <a:normAutofit fontScale="25000" lnSpcReduction="20000"/>
          </a:bodyPr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11.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上班要着装规范，男同志不准打赤膊、赤脚，穿拖鞋短裤进入生产区域；女同志不准穿高跟鞋、裙子及长发披肩进入生产区域。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12.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不准在生产现场嬉戏打闹。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13.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在生产现场及时避让行车及其他传动设备。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14.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严禁班前班中饮酒上岗作业，饮酒不得进入生产现场。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15.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严禁睡眠不足、带病、带情绪上岗。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16.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高空作业必须系好安全带，高空作业要在地面设置警示牌。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17.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维修设备必须断电，挂牌上锁，任何人不得擅自摘取他人挂的警示牌，撬锁送电启动设备。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18.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不得私自动用他人设备。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19.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新员工禁止挂钩、卸钩作业。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20.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禁止在桩堆边休息或逗留。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21.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特种工必须持证上岗（如电工、焊工、司炉、行车工、驾驶员等）。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22.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不自作主张，服从管理。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23.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虚心好学，多想多问多沟通，提高自身安全自我保护意识。</a:t>
            </a:r>
          </a:p>
          <a:p>
            <a:pPr eaLnBrk="1" fontAlgn="auto" hangingPunct="1" indent="-283464" lvl="1" marL="36576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Verdana"/>
              <a:buNone/>
            </a:pPr>
            <a:r>
              <a:rPr altLang="zh-CN" b="1" dirty="0" sz="7600" lang="en-US" smtClean="0">
                <a:latin typeface="楷体_GB2312" pitchFamily="49" charset="-122"/>
                <a:ea typeface="楷体_GB2312" pitchFamily="49" charset="-122"/>
              </a:rPr>
              <a:t>24.</a:t>
            </a:r>
            <a:r>
              <a:rPr altLang="en-US" b="1" dirty="0" sz="7600" lang="zh-CN" smtClean="0">
                <a:latin typeface="楷体_GB2312" pitchFamily="49" charset="-122"/>
                <a:ea typeface="楷体_GB2312" pitchFamily="49" charset="-122"/>
              </a:rPr>
              <a:t>不在公司区域做违法乱纪的事情，违者移交司法机关处理。</a:t>
            </a:r>
          </a:p>
          <a:p>
            <a:pPr eaLnBrk="1" fontAlgn="auto" hangingPunct="1" indent="-283464" marL="365760">
              <a:spcAft>
                <a:spcPts val="0"/>
              </a:spcAft>
              <a:buFont typeface="Wingdings 2"/>
              <a:buChar char=""/>
            </a:pPr>
            <a:endParaRPr altLang="en-US" dirty="0" lang="zh-CN"/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矩形 4"/>
          <p:cNvSpPr/>
          <p:nvPr/>
        </p:nvSpPr>
        <p:spPr>
          <a:xfrm>
            <a:off x="1095153" y="4518914"/>
            <a:ext cx="7597247" cy="843633"/>
          </a:xfrm>
          <a:prstGeom prst="rect"/>
          <a:noFill/>
        </p:spPr>
        <p:txBody>
          <a:bodyPr bIns="52144" lIns="104287" rIns="104287" tIns="52144" wrap="none">
            <a:spAutoFit/>
          </a:bodyPr>
          <a:p>
            <a:r>
              <a:rPr altLang="en-US" dirty="0" sz="4800" lang="zh-CN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ea typeface="宋体" pitchFamily="2" charset="-122"/>
              </a:rPr>
              <a:t>关注我们获取更多安全资料</a:t>
            </a:r>
          </a:p>
        </p:txBody>
      </p:sp>
      <p:pic>
        <p:nvPicPr>
          <p:cNvPr id="2097174" name="Picture 3" descr="我的公众号二维码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348038" y="981075"/>
            <a:ext cx="3311525" cy="3311525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489825" cy="1143000"/>
          </a:xfr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altLang="en-US" dirty="0" sz="5400" lang="zh-CN" smtClean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</a:rPr>
              <a:t>什么是“安全”</a:t>
            </a:r>
            <a:endParaRPr altLang="en-US" dirty="0" sz="5400" lang="zh-CN">
              <a:solidFill>
                <a:schemeClr val="accent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4878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916113"/>
            <a:ext cx="7497762" cy="4357687"/>
          </a:xfr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dirty="0" sz="7200" lang="en-US" smtClean="0">
                <a:solidFill>
                  <a:srgbClr val="FF3300"/>
                </a:solidFill>
              </a:rPr>
              <a:t>       </a:t>
            </a:r>
            <a:r>
              <a:rPr altLang="en-US" b="1" dirty="0" sz="8800" lang="zh-CN" smtClean="0">
                <a:solidFill>
                  <a:srgbClr val="0070C0"/>
                </a:solidFill>
              </a:rPr>
              <a:t>安</a:t>
            </a:r>
            <a:r>
              <a:rPr altLang="zh-CN" b="1" dirty="0" sz="8800" lang="en-US" smtClean="0">
                <a:solidFill>
                  <a:srgbClr val="0070C0"/>
                </a:solidFill>
              </a:rPr>
              <a:t>     </a:t>
            </a:r>
            <a:r>
              <a:rPr altLang="en-US" b="1" dirty="0" sz="8800" lang="zh-CN" smtClean="0">
                <a:solidFill>
                  <a:srgbClr val="0070C0"/>
                </a:solidFill>
              </a:rPr>
              <a:t>全</a:t>
            </a:r>
            <a:endParaRPr altLang="zh-CN" dirty="0" sz="8800" lang="en-US" smtClean="0">
              <a:solidFill>
                <a:srgbClr val="0070C0"/>
              </a:solidFill>
            </a:endParaRPr>
          </a:p>
          <a:p>
            <a:pPr eaLnBrk="1" fontAlgn="auto" hangingPunct="1" indent="-283464" marL="365760">
              <a:lnSpc>
                <a:spcPct val="140000"/>
              </a:lnSpc>
              <a:spcAft>
                <a:spcPts val="0"/>
              </a:spcAft>
              <a:buFont typeface="Wingdings 2"/>
              <a:buNone/>
            </a:pPr>
            <a:r>
              <a:rPr altLang="zh-CN" dirty="0" sz="2800" lang="en-US" smtClean="0"/>
              <a:t>        </a:t>
            </a:r>
            <a:r>
              <a:rPr altLang="en-US" dirty="0" sz="2800" lang="zh-CN" smtClean="0"/>
              <a:t>“安全”</a:t>
            </a:r>
            <a:r>
              <a:rPr altLang="en-US" dirty="0" sz="2800" lang="zh-CN"/>
              <a:t>安在前，先做到安才能保证全，做到</a:t>
            </a:r>
            <a:r>
              <a:rPr altLang="en-US" b="1" dirty="0" sz="5200" lang="zh-CN">
                <a:solidFill>
                  <a:srgbClr val="00B050"/>
                </a:solidFill>
                <a:latin typeface="华文隶书" pitchFamily="2" charset="-122"/>
                <a:ea typeface="华文隶书" pitchFamily="2" charset="-122"/>
              </a:rPr>
              <a:t>人安、物安、环境</a:t>
            </a:r>
            <a:r>
              <a:rPr altLang="en-US" b="1" dirty="0" sz="5200" lang="zh-CN" smtClean="0">
                <a:solidFill>
                  <a:srgbClr val="00B050"/>
                </a:solidFill>
                <a:latin typeface="华文隶书" pitchFamily="2" charset="-122"/>
                <a:ea typeface="华文隶书" pitchFamily="2" charset="-122"/>
              </a:rPr>
              <a:t>安</a:t>
            </a:r>
            <a:endParaRPr altLang="en-US" b="1" dirty="0" sz="2800" lang="zh-CN">
              <a:latin typeface="华文隶书" pitchFamily="2" charset="-122"/>
              <a:ea typeface="华文隶书" pitchFamily="2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endParaRPr altLang="zh-CN" b="1" dirty="0" sz="2800" lang="en-US" smtClean="0">
              <a:solidFill>
                <a:srgbClr val="FF3300"/>
              </a:solidFill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Char char=""/>
            </a:pPr>
            <a:r>
              <a:rPr altLang="en-US" b="1" dirty="0" sz="2800" lang="zh-CN" smtClean="0">
                <a:solidFill>
                  <a:srgbClr val="0070C0"/>
                </a:solidFill>
              </a:rPr>
              <a:t>思考</a:t>
            </a:r>
            <a:r>
              <a:rPr altLang="en-US" b="1" dirty="0" sz="2800" lang="zh-CN">
                <a:solidFill>
                  <a:srgbClr val="0070C0"/>
                </a:solidFill>
              </a:rPr>
              <a:t>：</a:t>
            </a:r>
            <a:r>
              <a:rPr altLang="en-US" b="1" dirty="0" sz="2800" lang="zh-CN">
                <a:solidFill>
                  <a:srgbClr val="002060"/>
                </a:solidFill>
              </a:rPr>
              <a:t>什么是幸福？什么叫安全？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7498080" cy="114300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solidFill>
                  <a:schemeClr val="accent1"/>
                </a:solidFill>
              </a:rPr>
              <a:t>本次培训</a:t>
            </a:r>
            <a:r>
              <a:rPr altLang="en-US" b="1" dirty="0" lang="zh-CN">
                <a:solidFill>
                  <a:schemeClr val="accent1"/>
                </a:solidFill>
              </a:rPr>
              <a:t>的目的和意义</a:t>
            </a:r>
          </a:p>
        </p:txBody>
      </p:sp>
      <p:sp>
        <p:nvSpPr>
          <p:cNvPr id="104879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989138"/>
            <a:ext cx="7534275" cy="4319587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6296" lnSpcReduction="10000"/>
          </a:bodyPr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贯彻</a:t>
            </a:r>
            <a:r>
              <a:rPr altLang="en-US" b="1" dirty="0" sz="2700" lang="zh-CN">
                <a:latin typeface="楷体_GB2312" pitchFamily="49" charset="-122"/>
                <a:ea typeface="楷体_GB2312" pitchFamily="49" charset="-122"/>
              </a:rPr>
              <a:t>“安全第一、预防为主、综合治理”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安全  </a:t>
            </a:r>
            <a:endParaRPr altLang="zh-CN" b="1" dirty="0" sz="2700" lang="en-US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生产方针；</a:t>
            </a:r>
            <a:endParaRPr altLang="zh-CN" b="1" dirty="0" sz="2700" lang="en-US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实现</a:t>
            </a:r>
            <a:r>
              <a:rPr altLang="en-US" b="1" dirty="0" sz="2700" lang="zh-CN">
                <a:latin typeface="楷体_GB2312" pitchFamily="49" charset="-122"/>
                <a:ea typeface="楷体_GB2312" pitchFamily="49" charset="-122"/>
              </a:rPr>
              <a:t>安全生产、文明生产，提高员工安全意识和安全素质，防止产生不安全行为，减少人为失误的重要途径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；</a:t>
            </a:r>
            <a:endParaRPr altLang="zh-CN" b="1" dirty="0" sz="2700" lang="en-US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防范</a:t>
            </a:r>
            <a:r>
              <a:rPr altLang="en-US" b="1" dirty="0" sz="2700" lang="zh-CN">
                <a:latin typeface="楷体_GB2312" pitchFamily="49" charset="-122"/>
                <a:ea typeface="楷体_GB2312" pitchFamily="49" charset="-122"/>
              </a:rPr>
              <a:t>事故，减轻职业危害，保护员工的身心健康；</a:t>
            </a: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普及</a:t>
            </a:r>
            <a:r>
              <a:rPr altLang="en-US" b="1" dirty="0" sz="2700" lang="zh-CN">
                <a:latin typeface="楷体_GB2312" pitchFamily="49" charset="-122"/>
                <a:ea typeface="楷体_GB2312" pitchFamily="49" charset="-122"/>
              </a:rPr>
              <a:t>安全技术知识，增强安全操作技能，规范（员工的）安全行为，强化安全意识，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是生命</a:t>
            </a:r>
            <a:r>
              <a:rPr altLang="en-US" b="1" dirty="0" sz="2700" lang="zh-CN">
                <a:latin typeface="楷体_GB2312" pitchFamily="49" charset="-122"/>
                <a:ea typeface="楷体_GB2312" pitchFamily="49" charset="-122"/>
              </a:rPr>
              <a:t>财产安全的重要保证；</a:t>
            </a: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zh-CN" b="1" dirty="0" sz="2700" lang="en-US" smtClean="0">
                <a:latin typeface="楷体_GB2312" pitchFamily="49" charset="-122"/>
                <a:ea typeface="楷体_GB2312" pitchFamily="49" charset="-122"/>
              </a:rPr>
              <a:t>5.</a:t>
            </a:r>
            <a:r>
              <a:rPr altLang="en-US" b="1" dirty="0" sz="2700" lang="zh-CN" smtClean="0">
                <a:latin typeface="楷体_GB2312" pitchFamily="49" charset="-122"/>
                <a:ea typeface="楷体_GB2312" pitchFamily="49" charset="-122"/>
              </a:rPr>
              <a:t>企业履行经济、政治和社会责任，增强市场竞争力的重要基础。</a:t>
            </a: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Char char=""/>
            </a:pPr>
            <a:endParaRPr altLang="en-US" dirty="0" sz="2700" lang="zh-CN"/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Char char=""/>
            </a:pPr>
            <a:endParaRPr altLang="zh-CN" dirty="0" sz="270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072362" cy="1143000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p>
            <a:pPr eaLnBrk="1" fontAlgn="auto" hangingPunct="1">
              <a:spcAft>
                <a:spcPts val="0"/>
              </a:spcAft>
            </a:pPr>
            <a:r>
              <a:rPr altLang="en-US" b="1" dirty="0" lang="zh-CN" smtClean="0">
                <a:latin typeface="华文中宋" pitchFamily="2" charset="-122"/>
              </a:rPr>
              <a:t>       </a:t>
            </a:r>
            <a:r>
              <a:rPr altLang="en-US" b="1" dirty="0" lang="zh-CN" smtClean="0">
                <a:solidFill>
                  <a:schemeClr val="accent1"/>
                </a:solidFill>
                <a:latin typeface="华文中宋" pitchFamily="2" charset="-122"/>
              </a:rPr>
              <a:t>安全第一   预防为主</a:t>
            </a:r>
            <a:endParaRPr altLang="en-US" b="1" dirty="0" lang="zh-CN">
              <a:solidFill>
                <a:schemeClr val="accent1"/>
              </a:solidFill>
              <a:latin typeface="华文中宋" pitchFamily="2" charset="-122"/>
            </a:endParaRPr>
          </a:p>
        </p:txBody>
      </p:sp>
      <p:sp>
        <p:nvSpPr>
          <p:cNvPr id="1048793" name="内容占位符 2"/>
          <p:cNvSpPr>
            <a:spLocks noGrp="1"/>
          </p:cNvSpPr>
          <p:nvPr>
            <p:ph idx="1"/>
          </p:nvPr>
        </p:nvSpPr>
        <p:spPr>
          <a:xfrm>
            <a:off x="1285875" y="1714500"/>
            <a:ext cx="7497763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endParaRPr altLang="zh-CN" b="1" dirty="0" sz="2800" lang="en-US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fontAlgn="auto" hangingPunct="1" indent="-283464" marL="365760">
              <a:lnSpc>
                <a:spcPct val="9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800" lang="zh-CN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“安全第一”的含义：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800" lang="zh-CN" smtClean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altLang="en-US" b="1" dirty="0" sz="2800" lang="zh-CN" smtClean="0">
                <a:latin typeface="黑体" pitchFamily="2" charset="-122"/>
                <a:ea typeface="黑体" pitchFamily="2" charset="-122"/>
              </a:rPr>
              <a:t>          </a:t>
            </a:r>
            <a:r>
              <a:rPr altLang="en-US" b="1" dirty="0" sz="2500" lang="zh-CN" smtClean="0">
                <a:latin typeface="楷体_GB2312" pitchFamily="49" charset="-122"/>
                <a:ea typeface="楷体_GB2312" pitchFamily="49" charset="-122"/>
              </a:rPr>
              <a:t>一要以人为本。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500" lang="zh-CN" smtClean="0">
                <a:latin typeface="楷体_GB2312" pitchFamily="49" charset="-122"/>
                <a:ea typeface="楷体_GB2312" pitchFamily="49" charset="-122"/>
              </a:rPr>
              <a:t>　　          二要安全优先。</a:t>
            </a:r>
          </a:p>
          <a:p>
            <a:pPr eaLnBrk="1" fontAlgn="auto" hangingPunct="1" indent="-283464" marL="365760">
              <a:lnSpc>
                <a:spcPct val="220000"/>
              </a:lnSpc>
              <a:spcAft>
                <a:spcPts val="0"/>
              </a:spcAft>
              <a:buFont typeface="Wingdings 2"/>
              <a:buNone/>
            </a:pPr>
            <a:r>
              <a:rPr altLang="en-US" b="1" dirty="0" sz="2500" lang="zh-CN" smtClean="0">
                <a:latin typeface="楷体_GB2312" pitchFamily="49" charset="-122"/>
                <a:ea typeface="楷体_GB2312" pitchFamily="49" charset="-122"/>
              </a:rPr>
              <a:t>　　          三要安全发展。</a:t>
            </a:r>
            <a:endParaRPr altLang="en-US" b="1" dirty="0" sz="2500" lang="zh-CN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夏至">
  <a:themeElements>
    <a:clrScheme name="穿越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国家有关生产安全的法律、法规</dc:title>
  <dc:creator>MI 9 Transparent Edition</dc:creator>
  <cp:lastModifiedBy>微软用户</cp:lastModifiedBy>
  <dcterms:created xsi:type="dcterms:W3CDTF">2019-09-19T07:23:49Z</dcterms:created>
  <dcterms:modified xsi:type="dcterms:W3CDTF">2019-09-19T07:23:49Z</dcterms:modified>
</cp:coreProperties>
</file>